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56" r:id="rId5"/>
    <p:sldId id="361" r:id="rId6"/>
    <p:sldId id="259" r:id="rId7"/>
    <p:sldId id="353" r:id="rId8"/>
    <p:sldId id="35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stin Young" initials="DY" lastIdx="1" clrIdx="0">
    <p:extLst>
      <p:ext uri="{19B8F6BF-5375-455C-9EA6-DF929625EA0E}">
        <p15:presenceInfo xmlns:p15="http://schemas.microsoft.com/office/powerpoint/2012/main" userId="S::young@sspc.org::eb460644-30e1-4d10-b5c1-be41deb587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A36"/>
    <a:srgbClr val="5458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8" autoAdjust="0"/>
    <p:restoredTop sz="95118" autoAdjust="0"/>
  </p:normalViewPr>
  <p:slideViewPr>
    <p:cSldViewPr snapToGrid="0" snapToObjects="1">
      <p:cViewPr varScale="1">
        <p:scale>
          <a:sx n="67" d="100"/>
          <a:sy n="67" d="100"/>
        </p:scale>
        <p:origin x="600" y="4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A5D5E1-FD22-0C4B-A38F-3BACC950F2A3}" type="datetimeFigureOut">
              <a:rPr lang="en-US" smtClean="0"/>
              <a:t>2/26/2024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AA1A45-E725-5442-8CB2-77C82D40E7E3}" type="slidenum">
              <a:rPr lang="en-US" smtClean="0"/>
              <a:t>‹#›</a:t>
            </a:fld>
            <a:endParaRPr lang="en-US"/>
          </a:p>
        </p:txBody>
      </p:sp>
    </p:spTree>
    <p:extLst>
      <p:ext uri="{BB962C8B-B14F-4D97-AF65-F5344CB8AC3E}">
        <p14:creationId xmlns:p14="http://schemas.microsoft.com/office/powerpoint/2010/main" val="3157401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11" name="Picture 10" descr="Shape&#10;&#10;Description automatically generated">
            <a:extLst>
              <a:ext uri="{FF2B5EF4-FFF2-40B4-BE49-F238E27FC236}">
                <a16:creationId xmlns:a16="http://schemas.microsoft.com/office/drawing/2014/main" id="{DE11B209-9E95-8E4B-BCF4-1B0CA3BB1D46}"/>
              </a:ext>
            </a:extLst>
          </p:cNvPr>
          <p:cNvPicPr>
            <a:picLocks noChangeAspect="1"/>
          </p:cNvPicPr>
          <p:nvPr userDrawn="1"/>
        </p:nvPicPr>
        <p:blipFill>
          <a:blip r:embed="rId2"/>
          <a:stretch>
            <a:fillRect/>
          </a:stretch>
        </p:blipFill>
        <p:spPr>
          <a:xfrm>
            <a:off x="8306999" y="-27134"/>
            <a:ext cx="3912297" cy="6921754"/>
          </a:xfrm>
          <a:prstGeom prst="rect">
            <a:avLst/>
          </a:prstGeom>
        </p:spPr>
      </p:pic>
      <p:pic>
        <p:nvPicPr>
          <p:cNvPr id="9" name="Picture 8" descr="Background pattern&#10;&#10;Description automatically generated">
            <a:extLst>
              <a:ext uri="{FF2B5EF4-FFF2-40B4-BE49-F238E27FC236}">
                <a16:creationId xmlns:a16="http://schemas.microsoft.com/office/drawing/2014/main" id="{6EE4BFBA-E1D1-CF42-BF57-0106C2AEDE74}"/>
              </a:ext>
            </a:extLst>
          </p:cNvPr>
          <p:cNvPicPr>
            <a:picLocks noChangeAspect="1"/>
          </p:cNvPicPr>
          <p:nvPr userDrawn="1"/>
        </p:nvPicPr>
        <p:blipFill>
          <a:blip r:embed="rId3"/>
          <a:stretch>
            <a:fillRect/>
          </a:stretch>
        </p:blipFill>
        <p:spPr>
          <a:xfrm>
            <a:off x="3383070" y="0"/>
            <a:ext cx="8381300" cy="6858000"/>
          </a:xfrm>
          <a:prstGeom prst="rect">
            <a:avLst/>
          </a:prstGeom>
        </p:spPr>
      </p:pic>
      <p:sp>
        <p:nvSpPr>
          <p:cNvPr id="2" name="Title 1">
            <a:extLst>
              <a:ext uri="{FF2B5EF4-FFF2-40B4-BE49-F238E27FC236}">
                <a16:creationId xmlns:a16="http://schemas.microsoft.com/office/drawing/2014/main" id="{3B449663-00CA-4D42-B2CA-7335CBAB8A13}"/>
              </a:ext>
            </a:extLst>
          </p:cNvPr>
          <p:cNvSpPr>
            <a:spLocks noGrp="1"/>
          </p:cNvSpPr>
          <p:nvPr>
            <p:ph type="ctrTitle" hasCustomPrompt="1"/>
          </p:nvPr>
        </p:nvSpPr>
        <p:spPr>
          <a:xfrm>
            <a:off x="653142" y="1126440"/>
            <a:ext cx="6948636" cy="3305497"/>
          </a:xfrm>
        </p:spPr>
        <p:txBody>
          <a:bodyPr anchor="b"/>
          <a:lstStyle>
            <a:lvl1pPr algn="l">
              <a:defRPr sz="7200">
                <a:solidFill>
                  <a:schemeClr val="accent3"/>
                </a:solidFill>
              </a:defRPr>
            </a:lvl1pPr>
          </a:lstStyle>
          <a:p>
            <a:r>
              <a:rPr lang="en-US" dirty="0"/>
              <a:t>CLICK TO EDIT MASTER TITLE STYLE</a:t>
            </a:r>
          </a:p>
        </p:txBody>
      </p:sp>
      <p:sp>
        <p:nvSpPr>
          <p:cNvPr id="3" name="Subtitle 2">
            <a:extLst>
              <a:ext uri="{FF2B5EF4-FFF2-40B4-BE49-F238E27FC236}">
                <a16:creationId xmlns:a16="http://schemas.microsoft.com/office/drawing/2014/main" id="{035C986C-E93A-E745-9BFE-A3CF2F086F54}"/>
              </a:ext>
            </a:extLst>
          </p:cNvPr>
          <p:cNvSpPr>
            <a:spLocks noGrp="1"/>
          </p:cNvSpPr>
          <p:nvPr>
            <p:ph type="subTitle" idx="1"/>
          </p:nvPr>
        </p:nvSpPr>
        <p:spPr>
          <a:xfrm>
            <a:off x="653142" y="4524012"/>
            <a:ext cx="6948636" cy="472051"/>
          </a:xfrm>
        </p:spPr>
        <p:txBody>
          <a:bodyPr/>
          <a:lstStyle>
            <a:lvl1pPr marL="0" indent="0" algn="l">
              <a:buNone/>
              <a:defRPr sz="1600" i="1">
                <a:solidFill>
                  <a:schemeClr val="accent3"/>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2" name="Picture 11" descr="A black and white logo&#10;&#10;Description automatically generated with low confidence">
            <a:extLst>
              <a:ext uri="{FF2B5EF4-FFF2-40B4-BE49-F238E27FC236}">
                <a16:creationId xmlns:a16="http://schemas.microsoft.com/office/drawing/2014/main" id="{C4362872-A5F7-1443-884F-C6D5961FE091}"/>
              </a:ext>
            </a:extLst>
          </p:cNvPr>
          <p:cNvPicPr>
            <a:picLocks noChangeAspect="1"/>
          </p:cNvPicPr>
          <p:nvPr userDrawn="1"/>
        </p:nvPicPr>
        <p:blipFill>
          <a:blip r:embed="rId4"/>
          <a:stretch>
            <a:fillRect/>
          </a:stretch>
        </p:blipFill>
        <p:spPr>
          <a:xfrm>
            <a:off x="653142" y="5862181"/>
            <a:ext cx="2456597" cy="565637"/>
          </a:xfrm>
          <a:prstGeom prst="rect">
            <a:avLst/>
          </a:prstGeom>
        </p:spPr>
      </p:pic>
      <p:cxnSp>
        <p:nvCxnSpPr>
          <p:cNvPr id="14" name="Straight Connector 13">
            <a:extLst>
              <a:ext uri="{FF2B5EF4-FFF2-40B4-BE49-F238E27FC236}">
                <a16:creationId xmlns:a16="http://schemas.microsoft.com/office/drawing/2014/main" id="{CB2410C3-6A8E-624E-B0DA-BF3A3BC1E0D6}"/>
              </a:ext>
            </a:extLst>
          </p:cNvPr>
          <p:cNvCxnSpPr>
            <a:cxnSpLocks/>
          </p:cNvCxnSpPr>
          <p:nvPr userDrawn="1"/>
        </p:nvCxnSpPr>
        <p:spPr>
          <a:xfrm>
            <a:off x="767442" y="4405432"/>
            <a:ext cx="6834336" cy="0"/>
          </a:xfrm>
          <a:prstGeom prst="line">
            <a:avLst/>
          </a:prstGeom>
          <a:ln w="889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57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rgbClr val="373A36"/>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5FB02A1-38CF-C14F-B9B9-F899E8F9CB84}"/>
              </a:ext>
            </a:extLst>
          </p:cNvPr>
          <p:cNvSpPr>
            <a:spLocks noGrp="1"/>
          </p:cNvSpPr>
          <p:nvPr>
            <p:ph type="sldNum" sz="quarter" idx="12"/>
          </p:nvPr>
        </p:nvSpPr>
        <p:spPr/>
        <p:txBody>
          <a:bodyPr/>
          <a:lstStyle>
            <a:lvl1pPr>
              <a:defRPr>
                <a:solidFill>
                  <a:schemeClr val="bg1"/>
                </a:solidFill>
              </a:defRPr>
            </a:lvl1pPr>
          </a:lstStyle>
          <a:p>
            <a:fld id="{58E20040-C938-D74C-B197-82A23B602361}" type="slidenum">
              <a:rPr lang="en-US" smtClean="0"/>
              <a:pPr/>
              <a:t>‹#›</a:t>
            </a:fld>
            <a:endParaRPr lang="en-US" dirty="0"/>
          </a:p>
        </p:txBody>
      </p:sp>
      <p:pic>
        <p:nvPicPr>
          <p:cNvPr id="8" name="Picture 7" descr="Shape&#10;&#10;Description automatically generated">
            <a:extLst>
              <a:ext uri="{FF2B5EF4-FFF2-40B4-BE49-F238E27FC236}">
                <a16:creationId xmlns:a16="http://schemas.microsoft.com/office/drawing/2014/main" id="{6B72BA0E-5A0A-1149-8BDD-88E5F83F5493}"/>
              </a:ext>
            </a:extLst>
          </p:cNvPr>
          <p:cNvPicPr>
            <a:picLocks noChangeAspect="1"/>
          </p:cNvPicPr>
          <p:nvPr userDrawn="1"/>
        </p:nvPicPr>
        <p:blipFill>
          <a:blip r:embed="rId2"/>
          <a:stretch>
            <a:fillRect/>
          </a:stretch>
        </p:blipFill>
        <p:spPr>
          <a:xfrm>
            <a:off x="7480300" y="0"/>
            <a:ext cx="4711700" cy="4140200"/>
          </a:xfrm>
          <a:prstGeom prst="rect">
            <a:avLst/>
          </a:prstGeom>
        </p:spPr>
      </p:pic>
      <p:pic>
        <p:nvPicPr>
          <p:cNvPr id="10" name="Picture 9" descr="Shape&#10;&#10;Description automatically generated">
            <a:extLst>
              <a:ext uri="{FF2B5EF4-FFF2-40B4-BE49-F238E27FC236}">
                <a16:creationId xmlns:a16="http://schemas.microsoft.com/office/drawing/2014/main" id="{AB5125AE-2B03-F34B-BF64-920DF3C5EFF4}"/>
              </a:ext>
            </a:extLst>
          </p:cNvPr>
          <p:cNvPicPr>
            <a:picLocks noChangeAspect="1"/>
          </p:cNvPicPr>
          <p:nvPr userDrawn="1"/>
        </p:nvPicPr>
        <p:blipFill>
          <a:blip r:embed="rId3"/>
          <a:stretch>
            <a:fillRect/>
          </a:stretch>
        </p:blipFill>
        <p:spPr>
          <a:xfrm>
            <a:off x="-12700" y="4025900"/>
            <a:ext cx="6692900" cy="2832100"/>
          </a:xfrm>
          <a:prstGeom prst="rect">
            <a:avLst/>
          </a:prstGeom>
        </p:spPr>
      </p:pic>
      <p:pic>
        <p:nvPicPr>
          <p:cNvPr id="12" name="Picture 11" descr="Background pattern&#10;&#10;Description automatically generated">
            <a:extLst>
              <a:ext uri="{FF2B5EF4-FFF2-40B4-BE49-F238E27FC236}">
                <a16:creationId xmlns:a16="http://schemas.microsoft.com/office/drawing/2014/main" id="{8C1AEB88-D824-D541-9CE6-C7BBCC2FB33E}"/>
              </a:ext>
            </a:extLst>
          </p:cNvPr>
          <p:cNvPicPr>
            <a:picLocks noChangeAspect="1"/>
          </p:cNvPicPr>
          <p:nvPr userDrawn="1"/>
        </p:nvPicPr>
        <p:blipFill>
          <a:blip r:embed="rId4"/>
          <a:stretch>
            <a:fillRect/>
          </a:stretch>
        </p:blipFill>
        <p:spPr>
          <a:xfrm>
            <a:off x="0" y="0"/>
            <a:ext cx="2846294" cy="6858000"/>
          </a:xfrm>
          <a:prstGeom prst="rect">
            <a:avLst/>
          </a:prstGeom>
        </p:spPr>
      </p:pic>
      <p:sp>
        <p:nvSpPr>
          <p:cNvPr id="2" name="Title 1">
            <a:extLst>
              <a:ext uri="{FF2B5EF4-FFF2-40B4-BE49-F238E27FC236}">
                <a16:creationId xmlns:a16="http://schemas.microsoft.com/office/drawing/2014/main" id="{553EC98B-D2A0-E04E-8D9B-8EF6E0BA36EC}"/>
              </a:ext>
            </a:extLst>
          </p:cNvPr>
          <p:cNvSpPr>
            <a:spLocks noGrp="1"/>
          </p:cNvSpPr>
          <p:nvPr>
            <p:ph type="title" hasCustomPrompt="1"/>
          </p:nvPr>
        </p:nvSpPr>
        <p:spPr>
          <a:xfrm>
            <a:off x="831850" y="1709738"/>
            <a:ext cx="8083550" cy="2852737"/>
          </a:xfrm>
        </p:spPr>
        <p:txBody>
          <a:bodyPr anchor="b"/>
          <a:lstStyle>
            <a:lvl1pPr>
              <a:defRPr sz="7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81215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xt">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C1092136-281F-0742-A9D0-8B335F210DBF}"/>
              </a:ext>
            </a:extLst>
          </p:cNvPr>
          <p:cNvPicPr>
            <a:picLocks noChangeAspect="1"/>
          </p:cNvPicPr>
          <p:nvPr userDrawn="1"/>
        </p:nvPicPr>
        <p:blipFill>
          <a:blip r:embed="rId2"/>
          <a:stretch>
            <a:fillRect/>
          </a:stretch>
        </p:blipFill>
        <p:spPr>
          <a:xfrm>
            <a:off x="0" y="-16610"/>
            <a:ext cx="2471058" cy="4395243"/>
          </a:xfrm>
          <a:prstGeom prst="rect">
            <a:avLst/>
          </a:prstGeom>
        </p:spPr>
      </p:pic>
      <p:sp>
        <p:nvSpPr>
          <p:cNvPr id="5" name="Footer Placeholder 4">
            <a:extLst>
              <a:ext uri="{FF2B5EF4-FFF2-40B4-BE49-F238E27FC236}">
                <a16:creationId xmlns:a16="http://schemas.microsoft.com/office/drawing/2014/main" id="{7C69964A-E9D6-FE43-8E35-1A73E15776E1}"/>
              </a:ext>
            </a:extLst>
          </p:cNvPr>
          <p:cNvSpPr>
            <a:spLocks noGrp="1"/>
          </p:cNvSpPr>
          <p:nvPr>
            <p:ph type="ftr" sz="quarter" idx="11"/>
          </p:nvPr>
        </p:nvSpPr>
        <p:spPr>
          <a:xfrm>
            <a:off x="6433457" y="6176963"/>
            <a:ext cx="4517809" cy="365125"/>
          </a:xfrm>
        </p:spPr>
        <p:txBody>
          <a:bodyPr/>
          <a:lstStyle>
            <a:lvl1pPr>
              <a:defRPr>
                <a:solidFill>
                  <a:schemeClr val="accent3"/>
                </a:solidFill>
              </a:defRPr>
            </a:lvl1pPr>
          </a:lstStyle>
          <a:p>
            <a:r>
              <a:rPr lang="en-US" dirty="0"/>
              <a:t>The Global Leaders in Materials Protection and Performance</a:t>
            </a:r>
          </a:p>
        </p:txBody>
      </p:sp>
      <p:sp>
        <p:nvSpPr>
          <p:cNvPr id="6" name="Slide Number Placeholder 5">
            <a:extLst>
              <a:ext uri="{FF2B5EF4-FFF2-40B4-BE49-F238E27FC236}">
                <a16:creationId xmlns:a16="http://schemas.microsoft.com/office/drawing/2014/main" id="{030BEB8F-3AB9-ED4B-AE83-7C88E4842C26}"/>
              </a:ext>
            </a:extLst>
          </p:cNvPr>
          <p:cNvSpPr>
            <a:spLocks noGrp="1"/>
          </p:cNvSpPr>
          <p:nvPr>
            <p:ph type="sldNum" sz="quarter" idx="12"/>
          </p:nvPr>
        </p:nvSpPr>
        <p:spPr>
          <a:xfrm>
            <a:off x="10915650" y="6176963"/>
            <a:ext cx="438150" cy="365125"/>
          </a:xfrm>
        </p:spPr>
        <p:txBody>
          <a:bodyPr/>
          <a:lstStyle>
            <a:lvl1pPr>
              <a:defRPr>
                <a:solidFill>
                  <a:schemeClr val="accent3"/>
                </a:solidFill>
              </a:defRPr>
            </a:lvl1pPr>
          </a:lstStyle>
          <a:p>
            <a:fld id="{58E20040-C938-D74C-B197-82A23B602361}" type="slidenum">
              <a:rPr lang="en-US" smtClean="0"/>
              <a:pPr/>
              <a:t>‹#›</a:t>
            </a:fld>
            <a:endParaRPr lang="en-US" dirty="0"/>
          </a:p>
        </p:txBody>
      </p:sp>
      <p:pic>
        <p:nvPicPr>
          <p:cNvPr id="7" name="Picture 6" descr="A black and white logo&#10;&#10;Description automatically generated with low confidence">
            <a:extLst>
              <a:ext uri="{FF2B5EF4-FFF2-40B4-BE49-F238E27FC236}">
                <a16:creationId xmlns:a16="http://schemas.microsoft.com/office/drawing/2014/main" id="{19513362-4829-414C-AD96-02EE27F5DF78}"/>
              </a:ext>
            </a:extLst>
          </p:cNvPr>
          <p:cNvPicPr>
            <a:picLocks noChangeAspect="1"/>
          </p:cNvPicPr>
          <p:nvPr userDrawn="1"/>
        </p:nvPicPr>
        <p:blipFill>
          <a:blip r:embed="rId3"/>
          <a:stretch>
            <a:fillRect/>
          </a:stretch>
        </p:blipFill>
        <p:spPr>
          <a:xfrm>
            <a:off x="761092" y="6176963"/>
            <a:ext cx="1089479" cy="250855"/>
          </a:xfrm>
          <a:prstGeom prst="rect">
            <a:avLst/>
          </a:prstGeom>
        </p:spPr>
      </p:pic>
      <p:sp>
        <p:nvSpPr>
          <p:cNvPr id="2" name="Title 1">
            <a:extLst>
              <a:ext uri="{FF2B5EF4-FFF2-40B4-BE49-F238E27FC236}">
                <a16:creationId xmlns:a16="http://schemas.microsoft.com/office/drawing/2014/main" id="{EDC96ED7-1263-4A48-817C-7F918C40AA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872478-90AF-2F41-8133-8D2D1998524F}"/>
              </a:ext>
            </a:extLst>
          </p:cNvPr>
          <p:cNvSpPr>
            <a:spLocks noGrp="1"/>
          </p:cNvSpPr>
          <p:nvPr>
            <p:ph idx="1"/>
          </p:nvPr>
        </p:nvSpPr>
        <p:spPr>
          <a:xfrm>
            <a:off x="838200" y="1825625"/>
            <a:ext cx="10515600" cy="4098925"/>
          </a:xfrm>
        </p:spPr>
        <p:txBody>
          <a:bodyPr/>
          <a:lstStyle>
            <a:lvl1pPr>
              <a:lnSpc>
                <a:spcPct val="100000"/>
              </a:lnSpc>
              <a:defRPr>
                <a:solidFill>
                  <a:schemeClr val="accent3"/>
                </a:solidFill>
              </a:defRPr>
            </a:lvl1pPr>
            <a:lvl2pPr>
              <a:lnSpc>
                <a:spcPct val="100000"/>
              </a:lnSpc>
              <a:defRPr>
                <a:solidFill>
                  <a:schemeClr val="accent3"/>
                </a:solidFill>
              </a:defRPr>
            </a:lvl2pPr>
            <a:lvl3pPr>
              <a:lnSpc>
                <a:spcPct val="100000"/>
              </a:lnSpc>
              <a:defRPr>
                <a:solidFill>
                  <a:schemeClr val="accent3"/>
                </a:solidFill>
              </a:defRPr>
            </a:lvl3pPr>
            <a:lvl4pPr>
              <a:lnSpc>
                <a:spcPct val="100000"/>
              </a:lnSpc>
              <a:defRPr>
                <a:solidFill>
                  <a:schemeClr val="accent3"/>
                </a:solidFill>
              </a:defRPr>
            </a:lvl4pPr>
            <a:lvl5pPr>
              <a:lnSpc>
                <a:spcPct val="100000"/>
              </a:lnSpc>
              <a:defRPr>
                <a:solidFill>
                  <a:schemeClr val="accent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2408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Shape, arrow&#10;&#10;Description automatically generated">
            <a:extLst>
              <a:ext uri="{FF2B5EF4-FFF2-40B4-BE49-F238E27FC236}">
                <a16:creationId xmlns:a16="http://schemas.microsoft.com/office/drawing/2014/main" id="{1331464D-6CE0-425A-A21F-7FD091864AFA}"/>
              </a:ext>
            </a:extLst>
          </p:cNvPr>
          <p:cNvPicPr>
            <a:picLocks noChangeAspect="1"/>
          </p:cNvPicPr>
          <p:nvPr userDrawn="1"/>
        </p:nvPicPr>
        <p:blipFill>
          <a:blip r:embed="rId2"/>
          <a:stretch>
            <a:fillRect/>
          </a:stretch>
        </p:blipFill>
        <p:spPr>
          <a:xfrm>
            <a:off x="0" y="-16610"/>
            <a:ext cx="2471058" cy="4395243"/>
          </a:xfrm>
          <a:prstGeom prst="rect">
            <a:avLst/>
          </a:prstGeom>
        </p:spPr>
      </p:pic>
      <p:sp>
        <p:nvSpPr>
          <p:cNvPr id="9" name="Footer Placeholder 4">
            <a:extLst>
              <a:ext uri="{FF2B5EF4-FFF2-40B4-BE49-F238E27FC236}">
                <a16:creationId xmlns:a16="http://schemas.microsoft.com/office/drawing/2014/main" id="{7DDDD172-1BD2-46E7-A9F9-54F9D45137B7}"/>
              </a:ext>
            </a:extLst>
          </p:cNvPr>
          <p:cNvSpPr txBox="1">
            <a:spLocks/>
          </p:cNvSpPr>
          <p:nvPr userDrawn="1"/>
        </p:nvSpPr>
        <p:spPr>
          <a:xfrm>
            <a:off x="6433457" y="6176963"/>
            <a:ext cx="4517809" cy="365125"/>
          </a:xfrm>
          <a:prstGeom prst="rect">
            <a:avLst/>
          </a:prstGeom>
        </p:spPr>
        <p:txBody>
          <a:bodyPr vert="horz" lIns="91440" tIns="45720" rIns="91440" bIns="45720" rtlCol="0" anchor="ctr"/>
          <a:lstStyle>
            <a:defPPr>
              <a:defRPr lang="en-US"/>
            </a:defPPr>
            <a:lvl1pPr marL="0" algn="r" defTabSz="914400" rtl="0" eaLnBrk="1" latinLnBrk="0" hangingPunct="1">
              <a:defRPr sz="1200" i="1"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The Global Leaders in Materials Protection and Performance</a:t>
            </a:r>
            <a:endParaRPr lang="en-US" dirty="0"/>
          </a:p>
        </p:txBody>
      </p:sp>
      <p:pic>
        <p:nvPicPr>
          <p:cNvPr id="10" name="Picture 9" descr="A black and white logo&#10;&#10;Description automatically generated with low confidence">
            <a:extLst>
              <a:ext uri="{FF2B5EF4-FFF2-40B4-BE49-F238E27FC236}">
                <a16:creationId xmlns:a16="http://schemas.microsoft.com/office/drawing/2014/main" id="{586A260A-8E0F-4C6C-B149-734CA5470821}"/>
              </a:ext>
            </a:extLst>
          </p:cNvPr>
          <p:cNvPicPr>
            <a:picLocks noChangeAspect="1"/>
          </p:cNvPicPr>
          <p:nvPr userDrawn="1"/>
        </p:nvPicPr>
        <p:blipFill>
          <a:blip r:embed="rId3"/>
          <a:stretch>
            <a:fillRect/>
          </a:stretch>
        </p:blipFill>
        <p:spPr>
          <a:xfrm>
            <a:off x="761092" y="6176963"/>
            <a:ext cx="1089479" cy="250855"/>
          </a:xfrm>
          <a:prstGeom prst="rect">
            <a:avLst/>
          </a:prstGeom>
        </p:spPr>
      </p:pic>
      <p:sp>
        <p:nvSpPr>
          <p:cNvPr id="2" name="Title 1">
            <a:extLst>
              <a:ext uri="{FF2B5EF4-FFF2-40B4-BE49-F238E27FC236}">
                <a16:creationId xmlns:a16="http://schemas.microsoft.com/office/drawing/2014/main" id="{B6471DEF-9D9B-46BF-95C8-867CDEDF3C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4D504-1000-4C9F-8E4D-C88429E9F3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3831AE-7079-46D0-8847-9A80FA7F43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68BA45AC-D9ED-406A-B125-61246849897C}"/>
              </a:ext>
            </a:extLst>
          </p:cNvPr>
          <p:cNvSpPr>
            <a:spLocks noGrp="1"/>
          </p:cNvSpPr>
          <p:nvPr>
            <p:ph type="sldNum" sz="quarter" idx="12"/>
          </p:nvPr>
        </p:nvSpPr>
        <p:spPr/>
        <p:txBody>
          <a:bodyPr/>
          <a:lstStyle/>
          <a:p>
            <a:fld id="{5BEC5EFF-E92C-4FF1-9EDF-39DF880E6FDC}" type="slidenum">
              <a:rPr lang="en-US" smtClean="0"/>
              <a:t>‹#›</a:t>
            </a:fld>
            <a:endParaRPr lang="en-US"/>
          </a:p>
        </p:txBody>
      </p:sp>
    </p:spTree>
    <p:extLst>
      <p:ext uri="{BB962C8B-B14F-4D97-AF65-F5344CB8AC3E}">
        <p14:creationId xmlns:p14="http://schemas.microsoft.com/office/powerpoint/2010/main" val="3638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8" name="Picture 7" descr="Shape, arrow&#10;&#10;Description automatically generated">
            <a:extLst>
              <a:ext uri="{FF2B5EF4-FFF2-40B4-BE49-F238E27FC236}">
                <a16:creationId xmlns:a16="http://schemas.microsoft.com/office/drawing/2014/main" id="{1331464D-6CE0-425A-A21F-7FD091864AFA}"/>
              </a:ext>
            </a:extLst>
          </p:cNvPr>
          <p:cNvPicPr>
            <a:picLocks noChangeAspect="1"/>
          </p:cNvPicPr>
          <p:nvPr userDrawn="1"/>
        </p:nvPicPr>
        <p:blipFill>
          <a:blip r:embed="rId2"/>
          <a:stretch>
            <a:fillRect/>
          </a:stretch>
        </p:blipFill>
        <p:spPr>
          <a:xfrm>
            <a:off x="0" y="-16610"/>
            <a:ext cx="2471058" cy="4395243"/>
          </a:xfrm>
          <a:prstGeom prst="rect">
            <a:avLst/>
          </a:prstGeom>
        </p:spPr>
      </p:pic>
      <p:sp>
        <p:nvSpPr>
          <p:cNvPr id="9" name="Footer Placeholder 4">
            <a:extLst>
              <a:ext uri="{FF2B5EF4-FFF2-40B4-BE49-F238E27FC236}">
                <a16:creationId xmlns:a16="http://schemas.microsoft.com/office/drawing/2014/main" id="{7DDDD172-1BD2-46E7-A9F9-54F9D45137B7}"/>
              </a:ext>
            </a:extLst>
          </p:cNvPr>
          <p:cNvSpPr txBox="1">
            <a:spLocks/>
          </p:cNvSpPr>
          <p:nvPr userDrawn="1"/>
        </p:nvSpPr>
        <p:spPr>
          <a:xfrm>
            <a:off x="6433457" y="6176963"/>
            <a:ext cx="4517809" cy="365125"/>
          </a:xfrm>
          <a:prstGeom prst="rect">
            <a:avLst/>
          </a:prstGeom>
        </p:spPr>
        <p:txBody>
          <a:bodyPr vert="horz" lIns="91440" tIns="45720" rIns="91440" bIns="45720" rtlCol="0" anchor="ctr"/>
          <a:lstStyle>
            <a:defPPr>
              <a:defRPr lang="en-US"/>
            </a:defPPr>
            <a:lvl1pPr marL="0" algn="r" defTabSz="914400" rtl="0" eaLnBrk="1" latinLnBrk="0" hangingPunct="1">
              <a:defRPr sz="1200" i="1"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The Global Leaders in Materials Protection and Performance</a:t>
            </a:r>
            <a:endParaRPr lang="en-US" dirty="0"/>
          </a:p>
        </p:txBody>
      </p:sp>
      <p:pic>
        <p:nvPicPr>
          <p:cNvPr id="10" name="Picture 9" descr="A black and white logo&#10;&#10;Description automatically generated with low confidence">
            <a:extLst>
              <a:ext uri="{FF2B5EF4-FFF2-40B4-BE49-F238E27FC236}">
                <a16:creationId xmlns:a16="http://schemas.microsoft.com/office/drawing/2014/main" id="{586A260A-8E0F-4C6C-B149-734CA5470821}"/>
              </a:ext>
            </a:extLst>
          </p:cNvPr>
          <p:cNvPicPr>
            <a:picLocks noChangeAspect="1"/>
          </p:cNvPicPr>
          <p:nvPr userDrawn="1"/>
        </p:nvPicPr>
        <p:blipFill>
          <a:blip r:embed="rId3"/>
          <a:stretch>
            <a:fillRect/>
          </a:stretch>
        </p:blipFill>
        <p:spPr>
          <a:xfrm>
            <a:off x="761092" y="6176963"/>
            <a:ext cx="1089479" cy="250855"/>
          </a:xfrm>
          <a:prstGeom prst="rect">
            <a:avLst/>
          </a:prstGeom>
        </p:spPr>
      </p:pic>
      <p:sp>
        <p:nvSpPr>
          <p:cNvPr id="2" name="Title 1">
            <a:extLst>
              <a:ext uri="{FF2B5EF4-FFF2-40B4-BE49-F238E27FC236}">
                <a16:creationId xmlns:a16="http://schemas.microsoft.com/office/drawing/2014/main" id="{B6471DEF-9D9B-46BF-95C8-867CDEDF3C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4D504-1000-4C9F-8E4D-C88429E9F392}"/>
              </a:ext>
            </a:extLst>
          </p:cNvPr>
          <p:cNvSpPr>
            <a:spLocks noGrp="1"/>
          </p:cNvSpPr>
          <p:nvPr>
            <p:ph sz="half" idx="1"/>
          </p:nvPr>
        </p:nvSpPr>
        <p:spPr>
          <a:xfrm>
            <a:off x="838200" y="1825625"/>
            <a:ext cx="5181600" cy="4351338"/>
          </a:xfrm>
        </p:spPr>
        <p:txBody>
          <a:bodyPr/>
          <a:lstStyle>
            <a:lvl1pPr marL="0" indent="0">
              <a:buNone/>
              <a:defRPr/>
            </a:lvl1pPr>
          </a:lstStyle>
          <a:p>
            <a:pPr lvl="0"/>
            <a:r>
              <a:rPr lang="en-US"/>
              <a:t>Click to edit Master text styles</a:t>
            </a:r>
          </a:p>
        </p:txBody>
      </p:sp>
      <p:sp>
        <p:nvSpPr>
          <p:cNvPr id="4" name="Content Placeholder 3">
            <a:extLst>
              <a:ext uri="{FF2B5EF4-FFF2-40B4-BE49-F238E27FC236}">
                <a16:creationId xmlns:a16="http://schemas.microsoft.com/office/drawing/2014/main" id="{D63831AE-7079-46D0-8847-9A80FA7F43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68BA45AC-D9ED-406A-B125-61246849897C}"/>
              </a:ext>
            </a:extLst>
          </p:cNvPr>
          <p:cNvSpPr>
            <a:spLocks noGrp="1"/>
          </p:cNvSpPr>
          <p:nvPr>
            <p:ph type="sldNum" sz="quarter" idx="12"/>
          </p:nvPr>
        </p:nvSpPr>
        <p:spPr/>
        <p:txBody>
          <a:bodyPr/>
          <a:lstStyle/>
          <a:p>
            <a:fld id="{5BEC5EFF-E92C-4FF1-9EDF-39DF880E6FDC}" type="slidenum">
              <a:rPr lang="en-US" smtClean="0"/>
              <a:t>‹#›</a:t>
            </a:fld>
            <a:endParaRPr lang="en-US"/>
          </a:p>
        </p:txBody>
      </p:sp>
    </p:spTree>
    <p:extLst>
      <p:ext uri="{BB962C8B-B14F-4D97-AF65-F5344CB8AC3E}">
        <p14:creationId xmlns:p14="http://schemas.microsoft.com/office/powerpoint/2010/main" val="1511754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Shape, arrow&#10;&#10;Description automatically generated">
            <a:extLst>
              <a:ext uri="{FF2B5EF4-FFF2-40B4-BE49-F238E27FC236}">
                <a16:creationId xmlns:a16="http://schemas.microsoft.com/office/drawing/2014/main" id="{1331464D-6CE0-425A-A21F-7FD091864AFA}"/>
              </a:ext>
            </a:extLst>
          </p:cNvPr>
          <p:cNvPicPr>
            <a:picLocks noChangeAspect="1"/>
          </p:cNvPicPr>
          <p:nvPr userDrawn="1"/>
        </p:nvPicPr>
        <p:blipFill>
          <a:blip r:embed="rId2"/>
          <a:stretch>
            <a:fillRect/>
          </a:stretch>
        </p:blipFill>
        <p:spPr>
          <a:xfrm>
            <a:off x="0" y="-16610"/>
            <a:ext cx="2471058" cy="4395243"/>
          </a:xfrm>
          <a:prstGeom prst="rect">
            <a:avLst/>
          </a:prstGeom>
        </p:spPr>
      </p:pic>
      <p:sp>
        <p:nvSpPr>
          <p:cNvPr id="9" name="Footer Placeholder 4">
            <a:extLst>
              <a:ext uri="{FF2B5EF4-FFF2-40B4-BE49-F238E27FC236}">
                <a16:creationId xmlns:a16="http://schemas.microsoft.com/office/drawing/2014/main" id="{7DDDD172-1BD2-46E7-A9F9-54F9D45137B7}"/>
              </a:ext>
            </a:extLst>
          </p:cNvPr>
          <p:cNvSpPr txBox="1">
            <a:spLocks/>
          </p:cNvSpPr>
          <p:nvPr userDrawn="1"/>
        </p:nvSpPr>
        <p:spPr>
          <a:xfrm>
            <a:off x="6433457" y="6176963"/>
            <a:ext cx="4517809" cy="365125"/>
          </a:xfrm>
          <a:prstGeom prst="rect">
            <a:avLst/>
          </a:prstGeom>
        </p:spPr>
        <p:txBody>
          <a:bodyPr vert="horz" lIns="91440" tIns="45720" rIns="91440" bIns="45720" rtlCol="0" anchor="ctr"/>
          <a:lstStyle>
            <a:defPPr>
              <a:defRPr lang="en-US"/>
            </a:defPPr>
            <a:lvl1pPr marL="0" algn="r" defTabSz="914400" rtl="0" eaLnBrk="1" latinLnBrk="0" hangingPunct="1">
              <a:defRPr sz="1200" i="1"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The Global Leaders in Materials Protection and Performance</a:t>
            </a:r>
            <a:endParaRPr lang="en-US" dirty="0"/>
          </a:p>
        </p:txBody>
      </p:sp>
      <p:pic>
        <p:nvPicPr>
          <p:cNvPr id="10" name="Picture 9" descr="A black and white logo&#10;&#10;Description automatically generated with low confidence">
            <a:extLst>
              <a:ext uri="{FF2B5EF4-FFF2-40B4-BE49-F238E27FC236}">
                <a16:creationId xmlns:a16="http://schemas.microsoft.com/office/drawing/2014/main" id="{586A260A-8E0F-4C6C-B149-734CA5470821}"/>
              </a:ext>
            </a:extLst>
          </p:cNvPr>
          <p:cNvPicPr>
            <a:picLocks noChangeAspect="1"/>
          </p:cNvPicPr>
          <p:nvPr userDrawn="1"/>
        </p:nvPicPr>
        <p:blipFill>
          <a:blip r:embed="rId3"/>
          <a:stretch>
            <a:fillRect/>
          </a:stretch>
        </p:blipFill>
        <p:spPr>
          <a:xfrm>
            <a:off x="761092" y="6176963"/>
            <a:ext cx="1089479" cy="250855"/>
          </a:xfrm>
          <a:prstGeom prst="rect">
            <a:avLst/>
          </a:prstGeom>
        </p:spPr>
      </p:pic>
      <p:sp>
        <p:nvSpPr>
          <p:cNvPr id="2" name="Title 1">
            <a:extLst>
              <a:ext uri="{FF2B5EF4-FFF2-40B4-BE49-F238E27FC236}">
                <a16:creationId xmlns:a16="http://schemas.microsoft.com/office/drawing/2014/main" id="{B6471DEF-9D9B-46BF-95C8-867CDEDF3C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4D504-1000-4C9F-8E4D-C88429E9F3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3831AE-7079-46D0-8847-9A80FA7F4362}"/>
              </a:ext>
            </a:extLst>
          </p:cNvPr>
          <p:cNvSpPr>
            <a:spLocks noGrp="1"/>
          </p:cNvSpPr>
          <p:nvPr>
            <p:ph sz="half" idx="2"/>
          </p:nvPr>
        </p:nvSpPr>
        <p:spPr>
          <a:xfrm>
            <a:off x="6172200" y="1825625"/>
            <a:ext cx="5181600" cy="4351338"/>
          </a:xfrm>
        </p:spPr>
        <p:txBody>
          <a:bodyPr/>
          <a:lstStyle>
            <a:lvl1pPr marL="0" indent="0">
              <a:buNone/>
              <a:defRPr/>
            </a:lvl1pPr>
          </a:lstStyle>
          <a:p>
            <a:pPr lvl="0"/>
            <a:r>
              <a:rPr lang="en-US"/>
              <a:t>Click to edit Master text styles</a:t>
            </a:r>
          </a:p>
        </p:txBody>
      </p:sp>
      <p:sp>
        <p:nvSpPr>
          <p:cNvPr id="7" name="Slide Number Placeholder 6">
            <a:extLst>
              <a:ext uri="{FF2B5EF4-FFF2-40B4-BE49-F238E27FC236}">
                <a16:creationId xmlns:a16="http://schemas.microsoft.com/office/drawing/2014/main" id="{68BA45AC-D9ED-406A-B125-61246849897C}"/>
              </a:ext>
            </a:extLst>
          </p:cNvPr>
          <p:cNvSpPr>
            <a:spLocks noGrp="1"/>
          </p:cNvSpPr>
          <p:nvPr>
            <p:ph type="sldNum" sz="quarter" idx="12"/>
          </p:nvPr>
        </p:nvSpPr>
        <p:spPr/>
        <p:txBody>
          <a:bodyPr/>
          <a:lstStyle/>
          <a:p>
            <a:fld id="{5BEC5EFF-E92C-4FF1-9EDF-39DF880E6FDC}" type="slidenum">
              <a:rPr lang="en-US" smtClean="0"/>
              <a:t>‹#›</a:t>
            </a:fld>
            <a:endParaRPr lang="en-US"/>
          </a:p>
        </p:txBody>
      </p:sp>
    </p:spTree>
    <p:extLst>
      <p:ext uri="{BB962C8B-B14F-4D97-AF65-F5344CB8AC3E}">
        <p14:creationId xmlns:p14="http://schemas.microsoft.com/office/powerpoint/2010/main" val="21278379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401077-F6C5-6047-934C-D8AC6C113F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70A82E0-D05E-2A40-9155-FDBB663ACD87}"/>
              </a:ext>
            </a:extLst>
          </p:cNvPr>
          <p:cNvSpPr>
            <a:spLocks noGrp="1"/>
          </p:cNvSpPr>
          <p:nvPr>
            <p:ph type="body" idx="1"/>
          </p:nvPr>
        </p:nvSpPr>
        <p:spPr>
          <a:xfrm>
            <a:off x="838200" y="1825625"/>
            <a:ext cx="10515600" cy="41370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0E1066C2-2AC4-B940-A831-7E2A7A5064F0}"/>
              </a:ext>
            </a:extLst>
          </p:cNvPr>
          <p:cNvSpPr>
            <a:spLocks noGrp="1"/>
          </p:cNvSpPr>
          <p:nvPr>
            <p:ph type="ftr" sz="quarter" idx="3"/>
          </p:nvPr>
        </p:nvSpPr>
        <p:spPr>
          <a:xfrm>
            <a:off x="6596270" y="6176963"/>
            <a:ext cx="4204252" cy="365125"/>
          </a:xfrm>
          <a:prstGeom prst="rect">
            <a:avLst/>
          </a:prstGeom>
        </p:spPr>
        <p:txBody>
          <a:bodyPr vert="horz" lIns="91440" tIns="45720" rIns="91440" bIns="45720" rtlCol="0" anchor="ctr"/>
          <a:lstStyle>
            <a:lvl1pPr algn="r">
              <a:defRPr sz="1200" i="1">
                <a:solidFill>
                  <a:schemeClr val="accent3"/>
                </a:solidFill>
              </a:defRPr>
            </a:lvl1pPr>
          </a:lstStyle>
          <a:p>
            <a:r>
              <a:rPr lang="en-US" dirty="0"/>
              <a:t>The Global Leader in Materials Protection and Performance</a:t>
            </a:r>
          </a:p>
        </p:txBody>
      </p:sp>
      <p:sp>
        <p:nvSpPr>
          <p:cNvPr id="6" name="Slide Number Placeholder 5">
            <a:extLst>
              <a:ext uri="{FF2B5EF4-FFF2-40B4-BE49-F238E27FC236}">
                <a16:creationId xmlns:a16="http://schemas.microsoft.com/office/drawing/2014/main" id="{C9543918-4085-EF4C-9452-24DBD2F6DC5B}"/>
              </a:ext>
            </a:extLst>
          </p:cNvPr>
          <p:cNvSpPr>
            <a:spLocks noGrp="1"/>
          </p:cNvSpPr>
          <p:nvPr>
            <p:ph type="sldNum" sz="quarter" idx="4"/>
          </p:nvPr>
        </p:nvSpPr>
        <p:spPr>
          <a:xfrm>
            <a:off x="10724322" y="6176963"/>
            <a:ext cx="629478" cy="365125"/>
          </a:xfrm>
          <a:prstGeom prst="rect">
            <a:avLst/>
          </a:prstGeom>
        </p:spPr>
        <p:txBody>
          <a:bodyPr vert="horz" lIns="91440" tIns="45720" rIns="91440" bIns="45720" rtlCol="0" anchor="ctr"/>
          <a:lstStyle>
            <a:lvl1pPr algn="r">
              <a:defRPr sz="1200">
                <a:solidFill>
                  <a:schemeClr val="accent3"/>
                </a:solidFill>
              </a:defRPr>
            </a:lvl1pPr>
          </a:lstStyle>
          <a:p>
            <a:fld id="{58E20040-C938-D74C-B197-82A23B602361}" type="slidenum">
              <a:rPr lang="en-US" smtClean="0"/>
              <a:pPr/>
              <a:t>‹#›</a:t>
            </a:fld>
            <a:endParaRPr lang="en-US" dirty="0"/>
          </a:p>
        </p:txBody>
      </p:sp>
    </p:spTree>
    <p:extLst>
      <p:ext uri="{BB962C8B-B14F-4D97-AF65-F5344CB8AC3E}">
        <p14:creationId xmlns:p14="http://schemas.microsoft.com/office/powerpoint/2010/main" val="2701146687"/>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7" r:id="rId4"/>
    <p:sldLayoutId id="2147483666" r:id="rId5"/>
    <p:sldLayoutId id="2147483665" r:id="rId6"/>
  </p:sldLayoutIdLst>
  <p:hf hdr="0" dt="0"/>
  <p:txStyles>
    <p:titleStyle>
      <a:lvl1pPr algn="l" defTabSz="914400" rtl="0" eaLnBrk="1" latinLnBrk="0" hangingPunct="1">
        <a:lnSpc>
          <a:spcPct val="90000"/>
        </a:lnSpc>
        <a:spcBef>
          <a:spcPct val="0"/>
        </a:spcBef>
        <a:buNone/>
        <a:defRPr sz="4400" b="1" kern="1200">
          <a:solidFill>
            <a:srgbClr val="FF0000"/>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rgbClr val="373A36"/>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rgbClr val="373A36"/>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rgbClr val="373A36"/>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rgbClr val="373A36"/>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rgbClr val="373A3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Edward.Manns@ampp.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mailto:k.lichti@questintegrity.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8BC1F-9A4F-C845-8071-9EA25D810339}"/>
              </a:ext>
            </a:extLst>
          </p:cNvPr>
          <p:cNvSpPr>
            <a:spLocks noGrp="1"/>
          </p:cNvSpPr>
          <p:nvPr>
            <p:ph type="ctrTitle"/>
          </p:nvPr>
        </p:nvSpPr>
        <p:spPr>
          <a:xfrm>
            <a:off x="653142" y="1126440"/>
            <a:ext cx="9862458" cy="3305497"/>
          </a:xfrm>
        </p:spPr>
        <p:txBody>
          <a:bodyPr>
            <a:normAutofit/>
          </a:bodyPr>
          <a:lstStyle/>
          <a:p>
            <a:r>
              <a:rPr lang="en-US" dirty="0"/>
              <a:t>AMPP Technical Program Information Exchange…</a:t>
            </a:r>
          </a:p>
        </p:txBody>
      </p:sp>
      <p:sp>
        <p:nvSpPr>
          <p:cNvPr id="3" name="Subtitle 2">
            <a:extLst>
              <a:ext uri="{FF2B5EF4-FFF2-40B4-BE49-F238E27FC236}">
                <a16:creationId xmlns:a16="http://schemas.microsoft.com/office/drawing/2014/main" id="{AE026751-D5A3-0C44-AA5D-B1139D35864A}"/>
              </a:ext>
            </a:extLst>
          </p:cNvPr>
          <p:cNvSpPr>
            <a:spLocks noGrp="1"/>
          </p:cNvSpPr>
          <p:nvPr>
            <p:ph type="subTitle" idx="1"/>
          </p:nvPr>
        </p:nvSpPr>
        <p:spPr>
          <a:xfrm>
            <a:off x="653142" y="4524012"/>
            <a:ext cx="9385380" cy="515127"/>
          </a:xfrm>
        </p:spPr>
        <p:txBody>
          <a:bodyPr>
            <a:noAutofit/>
          </a:bodyPr>
          <a:lstStyle/>
          <a:p>
            <a:r>
              <a:rPr lang="en-US" sz="2800" b="1" dirty="0"/>
              <a:t>Technical Communities of Interest: Renewable Energy (Including Waste Energy) 2024 MEETING AGENDA</a:t>
            </a:r>
          </a:p>
        </p:txBody>
      </p:sp>
      <p:sp>
        <p:nvSpPr>
          <p:cNvPr id="4" name="TextBox 3">
            <a:extLst>
              <a:ext uri="{FF2B5EF4-FFF2-40B4-BE49-F238E27FC236}">
                <a16:creationId xmlns:a16="http://schemas.microsoft.com/office/drawing/2014/main" id="{30B2D387-6C82-4E67-8623-16A1BB7939EF}"/>
              </a:ext>
            </a:extLst>
          </p:cNvPr>
          <p:cNvSpPr txBox="1"/>
          <p:nvPr/>
        </p:nvSpPr>
        <p:spPr>
          <a:xfrm>
            <a:off x="4562061" y="5695461"/>
            <a:ext cx="5228675" cy="774571"/>
          </a:xfrm>
          <a:prstGeom prst="rect">
            <a:avLst/>
          </a:prstGeom>
          <a:noFill/>
        </p:spPr>
        <p:txBody>
          <a:bodyPr wrap="none" rtlCol="0">
            <a:spAutoFit/>
          </a:bodyPr>
          <a:lstStyle/>
          <a:p>
            <a:pPr lvl="0">
              <a:spcBef>
                <a:spcPts val="1000"/>
              </a:spcBef>
            </a:pPr>
            <a:r>
              <a:rPr lang="en-US" i="1" dirty="0">
                <a:solidFill>
                  <a:srgbClr val="545859"/>
                </a:solidFill>
              </a:rPr>
              <a:t>AMPP Conference 2024</a:t>
            </a:r>
          </a:p>
          <a:p>
            <a:pPr lvl="0">
              <a:spcBef>
                <a:spcPts val="1000"/>
              </a:spcBef>
            </a:pPr>
            <a:r>
              <a:rPr lang="en-US" i="1" dirty="0">
                <a:solidFill>
                  <a:srgbClr val="545859"/>
                </a:solidFill>
              </a:rPr>
              <a:t>Monday 4 March 2024 8 AM to 11 AM, Room 229</a:t>
            </a:r>
          </a:p>
        </p:txBody>
      </p:sp>
    </p:spTree>
    <p:extLst>
      <p:ext uri="{BB962C8B-B14F-4D97-AF65-F5344CB8AC3E}">
        <p14:creationId xmlns:p14="http://schemas.microsoft.com/office/powerpoint/2010/main" val="409049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5E89BC-21BA-FA48-8634-D3676AAE983E}"/>
              </a:ext>
            </a:extLst>
          </p:cNvPr>
          <p:cNvSpPr>
            <a:spLocks noGrp="1"/>
          </p:cNvSpPr>
          <p:nvPr>
            <p:ph idx="1"/>
          </p:nvPr>
        </p:nvSpPr>
        <p:spPr>
          <a:xfrm>
            <a:off x="609601" y="1679713"/>
            <a:ext cx="9587947" cy="4656276"/>
          </a:xfrm>
        </p:spPr>
        <p:txBody>
          <a:bodyPr>
            <a:normAutofit/>
          </a:bodyPr>
          <a:lstStyle/>
          <a:p>
            <a:pPr marL="0" indent="0">
              <a:buNone/>
            </a:pPr>
            <a:r>
              <a:rPr lang="en-US" sz="3200" dirty="0"/>
              <a:t>TCI Renewable Energy (Including Waste Energy)</a:t>
            </a:r>
          </a:p>
          <a:p>
            <a:pPr lvl="1"/>
            <a:r>
              <a:rPr lang="en-US" sz="2800" dirty="0"/>
              <a:t>Chair: Keith Lichti, Quest Integrity NZL Ltd (Retiring)</a:t>
            </a:r>
          </a:p>
          <a:p>
            <a:r>
              <a:rPr lang="en-US" dirty="0"/>
              <a:t>TCI AMPP Support Staff</a:t>
            </a:r>
          </a:p>
          <a:p>
            <a:pPr lvl="1"/>
            <a:r>
              <a:rPr lang="en-US" sz="2800" dirty="0"/>
              <a:t>Edward Manns, AMPP Standards &amp; Technical Activities</a:t>
            </a:r>
          </a:p>
          <a:p>
            <a:pPr lvl="1"/>
            <a:r>
              <a:rPr lang="da-DK" sz="2800" dirty="0">
                <a:hlinkClick r:id="rId2"/>
              </a:rPr>
              <a:t>Edward.Manns@ampp.org</a:t>
            </a:r>
            <a:endParaRPr lang="da-DK" sz="2800" dirty="0"/>
          </a:p>
        </p:txBody>
      </p:sp>
      <p:sp>
        <p:nvSpPr>
          <p:cNvPr id="4" name="Footer Placeholder 3">
            <a:extLst>
              <a:ext uri="{FF2B5EF4-FFF2-40B4-BE49-F238E27FC236}">
                <a16:creationId xmlns:a16="http://schemas.microsoft.com/office/drawing/2014/main" id="{B283FB27-CA19-144E-B743-4475338E9022}"/>
              </a:ext>
            </a:extLst>
          </p:cNvPr>
          <p:cNvSpPr>
            <a:spLocks noGrp="1"/>
          </p:cNvSpPr>
          <p:nvPr>
            <p:ph type="ftr" sz="quarter" idx="11"/>
          </p:nvPr>
        </p:nvSpPr>
        <p:spPr>
          <a:xfrm>
            <a:off x="6629400" y="6176963"/>
            <a:ext cx="4321866" cy="365125"/>
          </a:xfrm>
        </p:spPr>
        <p:txBody>
          <a:bodyPr/>
          <a:lstStyle/>
          <a:p>
            <a:r>
              <a:rPr lang="en-US" dirty="0"/>
              <a:t>The Global Leaders in Materials Protection and Performance</a:t>
            </a:r>
          </a:p>
        </p:txBody>
      </p:sp>
      <p:sp>
        <p:nvSpPr>
          <p:cNvPr id="5" name="Slide Number Placeholder 4">
            <a:extLst>
              <a:ext uri="{FF2B5EF4-FFF2-40B4-BE49-F238E27FC236}">
                <a16:creationId xmlns:a16="http://schemas.microsoft.com/office/drawing/2014/main" id="{4352EE4B-6BA0-2A4A-AA12-41719F557900}"/>
              </a:ext>
            </a:extLst>
          </p:cNvPr>
          <p:cNvSpPr>
            <a:spLocks noGrp="1"/>
          </p:cNvSpPr>
          <p:nvPr>
            <p:ph type="sldNum" sz="quarter" idx="12"/>
          </p:nvPr>
        </p:nvSpPr>
        <p:spPr/>
        <p:txBody>
          <a:bodyPr/>
          <a:lstStyle/>
          <a:p>
            <a:fld id="{58E20040-C938-D74C-B197-82A23B602361}" type="slidenum">
              <a:rPr lang="en-US" smtClean="0"/>
              <a:t>2</a:t>
            </a:fld>
            <a:endParaRPr lang="en-US"/>
          </a:p>
        </p:txBody>
      </p:sp>
      <p:sp>
        <p:nvSpPr>
          <p:cNvPr id="6" name="Title 1">
            <a:extLst>
              <a:ext uri="{FF2B5EF4-FFF2-40B4-BE49-F238E27FC236}">
                <a16:creationId xmlns:a16="http://schemas.microsoft.com/office/drawing/2014/main" id="{92D223D0-D1F0-45BB-A597-B9A6C991E456}"/>
              </a:ext>
            </a:extLst>
          </p:cNvPr>
          <p:cNvSpPr>
            <a:spLocks noGrp="1"/>
          </p:cNvSpPr>
          <p:nvPr>
            <p:ph type="title"/>
          </p:nvPr>
        </p:nvSpPr>
        <p:spPr>
          <a:xfrm>
            <a:off x="510209" y="96768"/>
            <a:ext cx="10515600" cy="1325563"/>
          </a:xfrm>
        </p:spPr>
        <p:txBody>
          <a:bodyPr/>
          <a:lstStyle/>
          <a:p>
            <a:r>
              <a:rPr lang="en-US" dirty="0"/>
              <a:t>TC 08 Utilities Technical Committee </a:t>
            </a:r>
            <a:br>
              <a:rPr lang="en-US" dirty="0"/>
            </a:br>
            <a:r>
              <a:rPr lang="en-US" dirty="0"/>
              <a:t>	Chair: Paul Su, FM Global</a:t>
            </a:r>
          </a:p>
        </p:txBody>
      </p:sp>
    </p:spTree>
    <p:extLst>
      <p:ext uri="{BB962C8B-B14F-4D97-AF65-F5344CB8AC3E}">
        <p14:creationId xmlns:p14="http://schemas.microsoft.com/office/powerpoint/2010/main" val="609246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174B5-BFE8-A34F-A512-47B5C82C92DF}"/>
              </a:ext>
            </a:extLst>
          </p:cNvPr>
          <p:cNvSpPr>
            <a:spLocks noGrp="1"/>
          </p:cNvSpPr>
          <p:nvPr>
            <p:ph type="title"/>
          </p:nvPr>
        </p:nvSpPr>
        <p:spPr/>
        <p:txBody>
          <a:bodyPr/>
          <a:lstStyle/>
          <a:p>
            <a:r>
              <a:rPr lang="en-US" dirty="0"/>
              <a:t>TCI Renewable Energy (including Waste Energy)  </a:t>
            </a:r>
          </a:p>
        </p:txBody>
      </p:sp>
      <p:sp>
        <p:nvSpPr>
          <p:cNvPr id="3" name="Content Placeholder 2">
            <a:extLst>
              <a:ext uri="{FF2B5EF4-FFF2-40B4-BE49-F238E27FC236}">
                <a16:creationId xmlns:a16="http://schemas.microsoft.com/office/drawing/2014/main" id="{F65E89BC-21BA-FA48-8634-D3676AAE983E}"/>
              </a:ext>
            </a:extLst>
          </p:cNvPr>
          <p:cNvSpPr>
            <a:spLocks noGrp="1"/>
          </p:cNvSpPr>
          <p:nvPr>
            <p:ph idx="1"/>
          </p:nvPr>
        </p:nvSpPr>
        <p:spPr>
          <a:xfrm>
            <a:off x="838200" y="1884063"/>
            <a:ext cx="10515600" cy="4388358"/>
          </a:xfrm>
        </p:spPr>
        <p:txBody>
          <a:bodyPr>
            <a:normAutofit fontScale="92500" lnSpcReduction="20000"/>
          </a:bodyPr>
          <a:lstStyle/>
          <a:p>
            <a:r>
              <a:rPr lang="en-US" dirty="0"/>
              <a:t>The Renewable Energy (including Waste Energy) Technical Community of Interest is a </a:t>
            </a:r>
            <a:r>
              <a:rPr lang="en-US" dirty="0">
                <a:highlight>
                  <a:srgbClr val="FFFF00"/>
                </a:highlight>
              </a:rPr>
              <a:t>group of people </a:t>
            </a:r>
            <a:r>
              <a:rPr lang="en-US" dirty="0"/>
              <a:t>(both AMPP members and nonmembers) who have come together for the purpose of furthering a common cause by sharing wisdom, knowledge, information, and/or data  to investigate problems, acquire service experience, exchange information, and prepare reports on the use of materials in renewable energy systems. The group is expected to have wide ranging interests encompassing </a:t>
            </a:r>
            <a:r>
              <a:rPr lang="en-US" dirty="0">
                <a:highlight>
                  <a:srgbClr val="FFFF00"/>
                </a:highlight>
              </a:rPr>
              <a:t>photovoltaic, wind, biomass and geothermal as well as secondary energy technologies </a:t>
            </a:r>
            <a:r>
              <a:rPr lang="en-US" dirty="0"/>
              <a:t>such as those utilizing pollution control equipment, fireside combustion systems, waste incineration facilities, coal conversion, extraction of bitumen from oil sands and plant effluent process areas.</a:t>
            </a:r>
          </a:p>
          <a:p>
            <a:endParaRPr lang="en-US" dirty="0"/>
          </a:p>
          <a:p>
            <a:endParaRPr lang="en-US" dirty="0"/>
          </a:p>
        </p:txBody>
      </p:sp>
      <p:sp>
        <p:nvSpPr>
          <p:cNvPr id="4" name="Footer Placeholder 3">
            <a:extLst>
              <a:ext uri="{FF2B5EF4-FFF2-40B4-BE49-F238E27FC236}">
                <a16:creationId xmlns:a16="http://schemas.microsoft.com/office/drawing/2014/main" id="{B283FB27-CA19-144E-B743-4475338E9022}"/>
              </a:ext>
            </a:extLst>
          </p:cNvPr>
          <p:cNvSpPr>
            <a:spLocks noGrp="1"/>
          </p:cNvSpPr>
          <p:nvPr>
            <p:ph type="ftr" sz="quarter" idx="11"/>
          </p:nvPr>
        </p:nvSpPr>
        <p:spPr>
          <a:xfrm>
            <a:off x="6629400" y="6176963"/>
            <a:ext cx="4321866" cy="365125"/>
          </a:xfrm>
        </p:spPr>
        <p:txBody>
          <a:bodyPr/>
          <a:lstStyle/>
          <a:p>
            <a:r>
              <a:rPr lang="en-US" dirty="0"/>
              <a:t>The Global Leaders in Materials Protection and Performance</a:t>
            </a:r>
          </a:p>
        </p:txBody>
      </p:sp>
      <p:sp>
        <p:nvSpPr>
          <p:cNvPr id="5" name="Slide Number Placeholder 4">
            <a:extLst>
              <a:ext uri="{FF2B5EF4-FFF2-40B4-BE49-F238E27FC236}">
                <a16:creationId xmlns:a16="http://schemas.microsoft.com/office/drawing/2014/main" id="{4352EE4B-6BA0-2A4A-AA12-41719F557900}"/>
              </a:ext>
            </a:extLst>
          </p:cNvPr>
          <p:cNvSpPr>
            <a:spLocks noGrp="1"/>
          </p:cNvSpPr>
          <p:nvPr>
            <p:ph type="sldNum" sz="quarter" idx="12"/>
          </p:nvPr>
        </p:nvSpPr>
        <p:spPr/>
        <p:txBody>
          <a:bodyPr/>
          <a:lstStyle/>
          <a:p>
            <a:fld id="{58E20040-C938-D74C-B197-82A23B602361}" type="slidenum">
              <a:rPr lang="en-US" smtClean="0"/>
              <a:t>3</a:t>
            </a:fld>
            <a:endParaRPr lang="en-US"/>
          </a:p>
        </p:txBody>
      </p:sp>
    </p:spTree>
    <p:extLst>
      <p:ext uri="{BB962C8B-B14F-4D97-AF65-F5344CB8AC3E}">
        <p14:creationId xmlns:p14="http://schemas.microsoft.com/office/powerpoint/2010/main" val="291931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CA7CF43-87E5-43EC-9942-DD04E1ACE17A}"/>
              </a:ext>
            </a:extLst>
          </p:cNvPr>
          <p:cNvSpPr>
            <a:spLocks noGrp="1"/>
          </p:cNvSpPr>
          <p:nvPr>
            <p:ph type="ftr" sz="quarter" idx="11"/>
          </p:nvPr>
        </p:nvSpPr>
        <p:spPr/>
        <p:txBody>
          <a:bodyPr/>
          <a:lstStyle/>
          <a:p>
            <a:r>
              <a:rPr lang="en-US"/>
              <a:t>The Global Leaders in Materials Protection and Performance</a:t>
            </a:r>
            <a:endParaRPr lang="en-US" dirty="0"/>
          </a:p>
        </p:txBody>
      </p:sp>
      <p:sp>
        <p:nvSpPr>
          <p:cNvPr id="3" name="Slide Number Placeholder 2">
            <a:extLst>
              <a:ext uri="{FF2B5EF4-FFF2-40B4-BE49-F238E27FC236}">
                <a16:creationId xmlns:a16="http://schemas.microsoft.com/office/drawing/2014/main" id="{EB2D9957-DF62-4C84-976A-E39142B8A5B9}"/>
              </a:ext>
            </a:extLst>
          </p:cNvPr>
          <p:cNvSpPr>
            <a:spLocks noGrp="1"/>
          </p:cNvSpPr>
          <p:nvPr>
            <p:ph type="sldNum" sz="quarter" idx="12"/>
          </p:nvPr>
        </p:nvSpPr>
        <p:spPr/>
        <p:txBody>
          <a:bodyPr/>
          <a:lstStyle/>
          <a:p>
            <a:fld id="{58E20040-C938-D74C-B197-82A23B602361}" type="slidenum">
              <a:rPr lang="en-US" smtClean="0"/>
              <a:pPr/>
              <a:t>4</a:t>
            </a:fld>
            <a:endParaRPr lang="en-US" dirty="0"/>
          </a:p>
        </p:txBody>
      </p:sp>
      <p:sp>
        <p:nvSpPr>
          <p:cNvPr id="4" name="Title 3">
            <a:extLst>
              <a:ext uri="{FF2B5EF4-FFF2-40B4-BE49-F238E27FC236}">
                <a16:creationId xmlns:a16="http://schemas.microsoft.com/office/drawing/2014/main" id="{535A1E6F-0E83-451A-90D0-79FA1808EA3A}"/>
              </a:ext>
            </a:extLst>
          </p:cNvPr>
          <p:cNvSpPr>
            <a:spLocks noGrp="1"/>
          </p:cNvSpPr>
          <p:nvPr>
            <p:ph type="title"/>
          </p:nvPr>
        </p:nvSpPr>
        <p:spPr>
          <a:xfrm>
            <a:off x="232272" y="53736"/>
            <a:ext cx="11703696" cy="1325563"/>
          </a:xfrm>
        </p:spPr>
        <p:txBody>
          <a:bodyPr/>
          <a:lstStyle/>
          <a:p>
            <a:r>
              <a:rPr lang="en-US" dirty="0">
                <a:solidFill>
                  <a:schemeClr val="accent1"/>
                </a:solidFill>
              </a:rPr>
              <a:t>Agenda for 2024 Meeting…….</a:t>
            </a:r>
          </a:p>
        </p:txBody>
      </p:sp>
      <p:sp>
        <p:nvSpPr>
          <p:cNvPr id="5" name="Content Placeholder 4">
            <a:extLst>
              <a:ext uri="{FF2B5EF4-FFF2-40B4-BE49-F238E27FC236}">
                <a16:creationId xmlns:a16="http://schemas.microsoft.com/office/drawing/2014/main" id="{662250F6-F402-4070-89FF-7B2ECFAB44B5}"/>
              </a:ext>
            </a:extLst>
          </p:cNvPr>
          <p:cNvSpPr>
            <a:spLocks noGrp="1"/>
          </p:cNvSpPr>
          <p:nvPr>
            <p:ph idx="1"/>
          </p:nvPr>
        </p:nvSpPr>
        <p:spPr>
          <a:xfrm>
            <a:off x="457200" y="1370472"/>
            <a:ext cx="11340548" cy="4652981"/>
          </a:xfrm>
        </p:spPr>
        <p:txBody>
          <a:bodyPr>
            <a:normAutofit fontScale="92500" lnSpcReduction="10000"/>
          </a:bodyPr>
          <a:lstStyle/>
          <a:p>
            <a:pPr marL="0" indent="0">
              <a:buNone/>
            </a:pPr>
            <a:r>
              <a:rPr lang="en-NZ" dirty="0"/>
              <a:t>Monday 4 March. </a:t>
            </a:r>
          </a:p>
          <a:p>
            <a:pPr marL="514350" lvl="0" indent="-514350">
              <a:buAutoNum type="arabicPeriod"/>
            </a:pPr>
            <a:r>
              <a:rPr lang="en-NZ" dirty="0"/>
              <a:t> Call to Order – Keith Lichti</a:t>
            </a:r>
          </a:p>
          <a:p>
            <a:pPr marL="514350" lvl="0" indent="-514350">
              <a:buAutoNum type="arabicPeriod"/>
            </a:pPr>
            <a:r>
              <a:rPr lang="en-NZ" dirty="0"/>
              <a:t>Introduction of meeting attendees</a:t>
            </a:r>
          </a:p>
          <a:p>
            <a:pPr marL="514350" lvl="0" indent="-514350">
              <a:buAutoNum type="arabicPeriod"/>
            </a:pPr>
            <a:r>
              <a:rPr lang="en-NZ" dirty="0"/>
              <a:t>Format for the Meeting – Presentations on Research Activities of Members</a:t>
            </a:r>
          </a:p>
          <a:p>
            <a:pPr marL="514350" lvl="0" indent="-514350">
              <a:buAutoNum type="arabicPeriod"/>
            </a:pPr>
            <a:r>
              <a:rPr lang="en-NZ" dirty="0"/>
              <a:t>Recent Research Activities: Opening presentation Keith Lichti Others invited to submit slides for review to </a:t>
            </a:r>
            <a:r>
              <a:rPr lang="en-NZ" dirty="0">
                <a:hlinkClick r:id="rId2"/>
              </a:rPr>
              <a:t>k.lichti@questintegrity.com</a:t>
            </a:r>
            <a:endParaRPr lang="en-NZ" dirty="0"/>
          </a:p>
          <a:p>
            <a:pPr marL="514350" lvl="0" indent="-514350">
              <a:buAutoNum type="arabicPeriod"/>
            </a:pPr>
            <a:r>
              <a:rPr lang="en-NZ" dirty="0"/>
              <a:t>TCI Activities for 2024/2025</a:t>
            </a:r>
          </a:p>
          <a:p>
            <a:pPr marL="514350" lvl="0" indent="-514350">
              <a:buAutoNum type="arabicPeriod"/>
            </a:pPr>
            <a:r>
              <a:rPr lang="en-NZ" dirty="0"/>
              <a:t>Next Meeting 2025</a:t>
            </a:r>
          </a:p>
          <a:p>
            <a:pPr marL="514350" lvl="0" indent="-514350">
              <a:buAutoNum type="arabicPeriod"/>
            </a:pPr>
            <a:r>
              <a:rPr lang="en-NZ" dirty="0"/>
              <a:t>Closing Remarks</a:t>
            </a:r>
          </a:p>
          <a:p>
            <a:pPr marL="342900" lvl="0" indent="-342900">
              <a:lnSpc>
                <a:spcPct val="107000"/>
              </a:lnSpc>
              <a:spcAft>
                <a:spcPts val="800"/>
              </a:spcAft>
              <a:buFont typeface="+mj-lt"/>
              <a:buAutoNum type="arabicPeriod"/>
              <a:tabLst>
                <a:tab pos="457200" algn="l"/>
              </a:tabLst>
            </a:pP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56965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CA7CF43-87E5-43EC-9942-DD04E1ACE17A}"/>
              </a:ext>
            </a:extLst>
          </p:cNvPr>
          <p:cNvSpPr>
            <a:spLocks noGrp="1"/>
          </p:cNvSpPr>
          <p:nvPr>
            <p:ph type="ftr" sz="quarter" idx="11"/>
          </p:nvPr>
        </p:nvSpPr>
        <p:spPr/>
        <p:txBody>
          <a:bodyPr/>
          <a:lstStyle/>
          <a:p>
            <a:r>
              <a:rPr lang="en-US"/>
              <a:t>The Global Leaders in Materials Protection and Performance</a:t>
            </a:r>
            <a:endParaRPr lang="en-US" dirty="0"/>
          </a:p>
        </p:txBody>
      </p:sp>
      <p:sp>
        <p:nvSpPr>
          <p:cNvPr id="3" name="Slide Number Placeholder 2">
            <a:extLst>
              <a:ext uri="{FF2B5EF4-FFF2-40B4-BE49-F238E27FC236}">
                <a16:creationId xmlns:a16="http://schemas.microsoft.com/office/drawing/2014/main" id="{EB2D9957-DF62-4C84-976A-E39142B8A5B9}"/>
              </a:ext>
            </a:extLst>
          </p:cNvPr>
          <p:cNvSpPr>
            <a:spLocks noGrp="1"/>
          </p:cNvSpPr>
          <p:nvPr>
            <p:ph type="sldNum" sz="quarter" idx="12"/>
          </p:nvPr>
        </p:nvSpPr>
        <p:spPr/>
        <p:txBody>
          <a:bodyPr/>
          <a:lstStyle/>
          <a:p>
            <a:fld id="{58E20040-C938-D74C-B197-82A23B602361}" type="slidenum">
              <a:rPr lang="en-US" smtClean="0"/>
              <a:pPr/>
              <a:t>5</a:t>
            </a:fld>
            <a:endParaRPr lang="en-US" dirty="0"/>
          </a:p>
        </p:txBody>
      </p:sp>
      <p:sp>
        <p:nvSpPr>
          <p:cNvPr id="4" name="Title 3">
            <a:extLst>
              <a:ext uri="{FF2B5EF4-FFF2-40B4-BE49-F238E27FC236}">
                <a16:creationId xmlns:a16="http://schemas.microsoft.com/office/drawing/2014/main" id="{535A1E6F-0E83-451A-90D0-79FA1808EA3A}"/>
              </a:ext>
            </a:extLst>
          </p:cNvPr>
          <p:cNvSpPr>
            <a:spLocks noGrp="1"/>
          </p:cNvSpPr>
          <p:nvPr>
            <p:ph type="title"/>
          </p:nvPr>
        </p:nvSpPr>
        <p:spPr>
          <a:xfrm>
            <a:off x="232272" y="53736"/>
            <a:ext cx="11703696" cy="1325563"/>
          </a:xfrm>
        </p:spPr>
        <p:txBody>
          <a:bodyPr/>
          <a:lstStyle/>
          <a:p>
            <a:r>
              <a:rPr lang="en-US" dirty="0">
                <a:solidFill>
                  <a:schemeClr val="accent1"/>
                </a:solidFill>
              </a:rPr>
              <a:t>Aim for The 2024 Meeting…….</a:t>
            </a:r>
          </a:p>
        </p:txBody>
      </p:sp>
      <p:sp>
        <p:nvSpPr>
          <p:cNvPr id="5" name="Content Placeholder 4">
            <a:extLst>
              <a:ext uri="{FF2B5EF4-FFF2-40B4-BE49-F238E27FC236}">
                <a16:creationId xmlns:a16="http://schemas.microsoft.com/office/drawing/2014/main" id="{662250F6-F402-4070-89FF-7B2ECFAB44B5}"/>
              </a:ext>
            </a:extLst>
          </p:cNvPr>
          <p:cNvSpPr>
            <a:spLocks noGrp="1"/>
          </p:cNvSpPr>
          <p:nvPr>
            <p:ph idx="1"/>
          </p:nvPr>
        </p:nvSpPr>
        <p:spPr>
          <a:xfrm>
            <a:off x="457200" y="1370472"/>
            <a:ext cx="11340548" cy="4424041"/>
          </a:xfrm>
        </p:spPr>
        <p:txBody>
          <a:bodyPr>
            <a:normAutofit/>
          </a:bodyPr>
          <a:lstStyle/>
          <a:p>
            <a:pPr marL="0" indent="0">
              <a:buNone/>
            </a:pPr>
            <a:r>
              <a:rPr lang="en-NZ" dirty="0"/>
              <a:t>The aim of this TCI meeting is to provide a forum for TCI members to discuss their current research activities related to Renewable Energy.</a:t>
            </a:r>
          </a:p>
          <a:p>
            <a:pPr lvl="1">
              <a:buFont typeface="Wingdings" panose="05000000000000000000" pitchFamily="2" charset="2"/>
              <a:buChar char="§"/>
            </a:pPr>
            <a:r>
              <a:rPr lang="en-NZ" dirty="0"/>
              <a:t>Heavy Metal Deposition and Precipitation Modelling – Keith Lichti</a:t>
            </a:r>
          </a:p>
          <a:p>
            <a:pPr lvl="1">
              <a:buFont typeface="Wingdings" panose="05000000000000000000" pitchFamily="2" charset="2"/>
              <a:buChar char="§"/>
            </a:pPr>
            <a:r>
              <a:rPr lang="en-NZ" dirty="0"/>
              <a:t>Members open forum</a:t>
            </a:r>
          </a:p>
          <a:p>
            <a:pPr marL="0" indent="0">
              <a:buNone/>
            </a:pPr>
            <a:endParaRPr lang="en-NZ" dirty="0"/>
          </a:p>
          <a:p>
            <a:pPr marL="0" lvl="0" indent="0">
              <a:buNone/>
            </a:pPr>
            <a:endParaRPr lang="en-NZ" dirty="0"/>
          </a:p>
        </p:txBody>
      </p:sp>
    </p:spTree>
    <p:extLst>
      <p:ext uri="{BB962C8B-B14F-4D97-AF65-F5344CB8AC3E}">
        <p14:creationId xmlns:p14="http://schemas.microsoft.com/office/powerpoint/2010/main" val="3970874715"/>
      </p:ext>
    </p:extLst>
  </p:cSld>
  <p:clrMapOvr>
    <a:masterClrMapping/>
  </p:clrMapOvr>
</p:sld>
</file>

<file path=ppt/theme/theme1.xml><?xml version="1.0" encoding="utf-8"?>
<a:theme xmlns:a="http://schemas.openxmlformats.org/drawingml/2006/main" name="Office Theme">
  <a:themeElements>
    <a:clrScheme name="AMPP colors">
      <a:dk1>
        <a:srgbClr val="000000"/>
      </a:dk1>
      <a:lt1>
        <a:srgbClr val="FFFFFF"/>
      </a:lt1>
      <a:dk2>
        <a:srgbClr val="101820"/>
      </a:dk2>
      <a:lt2>
        <a:srgbClr val="E7E6E6"/>
      </a:lt2>
      <a:accent1>
        <a:srgbClr val="EE2737"/>
      </a:accent1>
      <a:accent2>
        <a:srgbClr val="2F2A95"/>
      </a:accent2>
      <a:accent3>
        <a:srgbClr val="545859"/>
      </a:accent3>
      <a:accent4>
        <a:srgbClr val="FFB600"/>
      </a:accent4>
      <a:accent5>
        <a:srgbClr val="5B9BD5"/>
      </a:accent5>
      <a:accent6>
        <a:srgbClr val="2AD2C9"/>
      </a:accent6>
      <a:hlink>
        <a:srgbClr val="EE2737"/>
      </a:hlink>
      <a:folHlink>
        <a:srgbClr val="6B307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PP-Presentation" id="{FE460E9E-C962-4291-A065-59D7746D6695}" vid="{0E9C5A1A-FE6A-4A2E-A426-50C3BC419F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66BA4E67F549C4DA055342FE06AA7AF" ma:contentTypeVersion="10" ma:contentTypeDescription="Create a new document." ma:contentTypeScope="" ma:versionID="617defc80f5b739d15efd4a58f9c492f">
  <xsd:schema xmlns:xsd="http://www.w3.org/2001/XMLSchema" xmlns:xs="http://www.w3.org/2001/XMLSchema" xmlns:p="http://schemas.microsoft.com/office/2006/metadata/properties" xmlns:ns2="92f98bd6-c994-48af-894f-a9ff23ffb20b" targetNamespace="http://schemas.microsoft.com/office/2006/metadata/properties" ma:root="true" ma:fieldsID="57fee046def688e13846be2f56a2d1c2" ns2:_="">
    <xsd:import namespace="92f98bd6-c994-48af-894f-a9ff23ffb20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f98bd6-c994-48af-894f-a9ff23ffb2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94836A-8B3A-4D7D-AAAF-00F840AE1996}">
  <ds:schemaRefs>
    <ds:schemaRef ds:uri="http://purl.org/dc/terms/"/>
    <ds:schemaRef ds:uri="http://www.w3.org/XML/1998/namespace"/>
    <ds:schemaRef ds:uri="http://purl.org/dc/elements/1.1/"/>
    <ds:schemaRef ds:uri="http://schemas.openxmlformats.org/package/2006/metadata/core-properties"/>
    <ds:schemaRef ds:uri="http://schemas.microsoft.com/office/infopath/2007/PartnerControls"/>
    <ds:schemaRef ds:uri="http://schemas.microsoft.com/office/2006/documentManagement/types"/>
    <ds:schemaRef ds:uri="http://purl.org/dc/dcmitype/"/>
    <ds:schemaRef ds:uri="92f98bd6-c994-48af-894f-a9ff23ffb20b"/>
    <ds:schemaRef ds:uri="http://schemas.microsoft.com/office/2006/metadata/properties"/>
  </ds:schemaRefs>
</ds:datastoreItem>
</file>

<file path=customXml/itemProps2.xml><?xml version="1.0" encoding="utf-8"?>
<ds:datastoreItem xmlns:ds="http://schemas.openxmlformats.org/officeDocument/2006/customXml" ds:itemID="{A17CB2D4-4DD9-4443-B3FE-C71DED52492A}">
  <ds:schemaRefs>
    <ds:schemaRef ds:uri="http://schemas.microsoft.com/sharepoint/v3/contenttype/forms"/>
  </ds:schemaRefs>
</ds:datastoreItem>
</file>

<file path=customXml/itemProps3.xml><?xml version="1.0" encoding="utf-8"?>
<ds:datastoreItem xmlns:ds="http://schemas.openxmlformats.org/officeDocument/2006/customXml" ds:itemID="{886C8D70-3368-498A-85F5-50E563F8DF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f98bd6-c994-48af-894f-a9ff23ffb2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AMPP-Presentation</Template>
  <TotalTime>8127</TotalTime>
  <Words>365</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Office Theme</vt:lpstr>
      <vt:lpstr>AMPP Technical Program Information Exchange…</vt:lpstr>
      <vt:lpstr>TC 08 Utilities Technical Committee   Chair: Paul Su, FM Global</vt:lpstr>
      <vt:lpstr>TCI Renewable Energy (including Waste Energy)  </vt:lpstr>
      <vt:lpstr>Agenda for 2024 Meeting…….</vt:lpstr>
      <vt:lpstr>Aim for The 2024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GOES HERE</dc:title>
  <dc:creator>Lydia Serenil</dc:creator>
  <cp:lastModifiedBy>Lichti, Keith</cp:lastModifiedBy>
  <cp:revision>120</cp:revision>
  <dcterms:created xsi:type="dcterms:W3CDTF">2021-01-27T21:36:03Z</dcterms:created>
  <dcterms:modified xsi:type="dcterms:W3CDTF">2024-02-26T21:38:22Z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0x010100A66BA4E67F549C4DA055342FE06AA7AF</vt:lpwstr>
  </property>
  <property fmtid="{D5CDD505-2E9C-101B-9397-08002B2CF9AE}" pid="3" name="_dlc_DocIdItemGuid">
    <vt:lpwstr>80b5b283-481d-407a-8c40-cf30e0d66686</vt:lpwstr>
  </property>
  <property fmtid="{D5CDD505-2E9C-101B-9397-08002B2CF9AE}" pid="4" name="Order">
    <vt:r8>1900</vt:r8>
  </property>
  <property fmtid="{D5CDD505-2E9C-101B-9397-08002B2CF9AE}" pid="5" name="MSIP_Label_9ff76e1a-9621-4c0c-a789-84379d561f7b_Enabled">
    <vt:lpwstr>true</vt:lpwstr>
  </property>
  <property fmtid="{D5CDD505-2E9C-101B-9397-08002B2CF9AE}" pid="6" name="MSIP_Label_9ff76e1a-9621-4c0c-a789-84379d561f7b_SetDate">
    <vt:lpwstr>2021-10-13T15:27:34Z</vt:lpwstr>
  </property>
  <property fmtid="{D5CDD505-2E9C-101B-9397-08002B2CF9AE}" pid="7" name="MSIP_Label_9ff76e1a-9621-4c0c-a789-84379d561f7b_Method">
    <vt:lpwstr>Standard</vt:lpwstr>
  </property>
  <property fmtid="{D5CDD505-2E9C-101B-9397-08002B2CF9AE}" pid="8" name="MSIP_Label_9ff76e1a-9621-4c0c-a789-84379d561f7b_Name">
    <vt:lpwstr>9ff76e1a-9621-4c0c-a789-84379d561f7b</vt:lpwstr>
  </property>
  <property fmtid="{D5CDD505-2E9C-101B-9397-08002B2CF9AE}" pid="9" name="MSIP_Label_9ff76e1a-9621-4c0c-a789-84379d561f7b_SiteId">
    <vt:lpwstr>e6e68e14-0c3f-413b-abdf-8b1f8f0ade02</vt:lpwstr>
  </property>
  <property fmtid="{D5CDD505-2E9C-101B-9397-08002B2CF9AE}" pid="10" name="MSIP_Label_9ff76e1a-9621-4c0c-a789-84379d561f7b_ActionId">
    <vt:lpwstr>221252dd-77b1-4587-a8cb-df4752ff7051</vt:lpwstr>
  </property>
  <property fmtid="{D5CDD505-2E9C-101B-9397-08002B2CF9AE}" pid="11" name="MSIP_Label_9ff76e1a-9621-4c0c-a789-84379d561f7b_ContentBits">
    <vt:lpwstr>0</vt:lpwstr>
  </property>
</Properties>
</file>