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69" r:id="rId3"/>
    <p:sldId id="370" r:id="rId4"/>
    <p:sldId id="342" r:id="rId5"/>
    <p:sldId id="351" r:id="rId6"/>
    <p:sldId id="371" r:id="rId7"/>
    <p:sldId id="372" r:id="rId8"/>
    <p:sldId id="373" r:id="rId9"/>
    <p:sldId id="374" r:id="rId10"/>
    <p:sldId id="375" r:id="rId11"/>
    <p:sldId id="366" r:id="rId12"/>
    <p:sldId id="367" r:id="rId13"/>
    <p:sldId id="377" r:id="rId14"/>
    <p:sldId id="376" r:id="rId15"/>
  </p:sldIdLst>
  <p:sldSz cx="9144000" cy="6858000" type="screen4x3"/>
  <p:notesSz cx="7019925" cy="9305925"/>
  <p:defaultTextStyle>
    <a:defPPr>
      <a:defRPr lang="en-US"/>
    </a:defPPr>
    <a:lvl1pPr algn="l" rtl="0" fontAlgn="base">
      <a:spcBef>
        <a:spcPct val="0"/>
      </a:spcBef>
      <a:spcAft>
        <a:spcPct val="0"/>
      </a:spcAft>
      <a:defRPr sz="2400" kern="1200">
        <a:solidFill>
          <a:schemeClr val="bg1"/>
        </a:solidFill>
        <a:latin typeface="Impact" pitchFamily="34" charset="0"/>
        <a:ea typeface="+mn-ea"/>
        <a:cs typeface="Times New Roman" pitchFamily="18" charset="0"/>
      </a:defRPr>
    </a:lvl1pPr>
    <a:lvl2pPr marL="457200" algn="l" rtl="0" fontAlgn="base">
      <a:spcBef>
        <a:spcPct val="0"/>
      </a:spcBef>
      <a:spcAft>
        <a:spcPct val="0"/>
      </a:spcAft>
      <a:defRPr sz="2400" kern="1200">
        <a:solidFill>
          <a:schemeClr val="bg1"/>
        </a:solidFill>
        <a:latin typeface="Impact" pitchFamily="34" charset="0"/>
        <a:ea typeface="+mn-ea"/>
        <a:cs typeface="Times New Roman" pitchFamily="18" charset="0"/>
      </a:defRPr>
    </a:lvl2pPr>
    <a:lvl3pPr marL="914400" algn="l" rtl="0" fontAlgn="base">
      <a:spcBef>
        <a:spcPct val="0"/>
      </a:spcBef>
      <a:spcAft>
        <a:spcPct val="0"/>
      </a:spcAft>
      <a:defRPr sz="2400" kern="1200">
        <a:solidFill>
          <a:schemeClr val="bg1"/>
        </a:solidFill>
        <a:latin typeface="Impact" pitchFamily="34" charset="0"/>
        <a:ea typeface="+mn-ea"/>
        <a:cs typeface="Times New Roman" pitchFamily="18" charset="0"/>
      </a:defRPr>
    </a:lvl3pPr>
    <a:lvl4pPr marL="1371600" algn="l" rtl="0" fontAlgn="base">
      <a:spcBef>
        <a:spcPct val="0"/>
      </a:spcBef>
      <a:spcAft>
        <a:spcPct val="0"/>
      </a:spcAft>
      <a:defRPr sz="2400" kern="1200">
        <a:solidFill>
          <a:schemeClr val="bg1"/>
        </a:solidFill>
        <a:latin typeface="Impact" pitchFamily="34" charset="0"/>
        <a:ea typeface="+mn-ea"/>
        <a:cs typeface="Times New Roman" pitchFamily="18" charset="0"/>
      </a:defRPr>
    </a:lvl4pPr>
    <a:lvl5pPr marL="1828800" algn="l" rtl="0" fontAlgn="base">
      <a:spcBef>
        <a:spcPct val="0"/>
      </a:spcBef>
      <a:spcAft>
        <a:spcPct val="0"/>
      </a:spcAft>
      <a:defRPr sz="2400" kern="1200">
        <a:solidFill>
          <a:schemeClr val="bg1"/>
        </a:solidFill>
        <a:latin typeface="Impact" pitchFamily="34" charset="0"/>
        <a:ea typeface="+mn-ea"/>
        <a:cs typeface="Times New Roman" pitchFamily="18" charset="0"/>
      </a:defRPr>
    </a:lvl5pPr>
    <a:lvl6pPr marL="2286000" algn="l" defTabSz="914400" rtl="0" eaLnBrk="1" latinLnBrk="0" hangingPunct="1">
      <a:defRPr sz="2400" kern="1200">
        <a:solidFill>
          <a:schemeClr val="bg1"/>
        </a:solidFill>
        <a:latin typeface="Impact" pitchFamily="34" charset="0"/>
        <a:ea typeface="+mn-ea"/>
        <a:cs typeface="Times New Roman" pitchFamily="18" charset="0"/>
      </a:defRPr>
    </a:lvl6pPr>
    <a:lvl7pPr marL="2743200" algn="l" defTabSz="914400" rtl="0" eaLnBrk="1" latinLnBrk="0" hangingPunct="1">
      <a:defRPr sz="2400" kern="1200">
        <a:solidFill>
          <a:schemeClr val="bg1"/>
        </a:solidFill>
        <a:latin typeface="Impact" pitchFamily="34" charset="0"/>
        <a:ea typeface="+mn-ea"/>
        <a:cs typeface="Times New Roman" pitchFamily="18" charset="0"/>
      </a:defRPr>
    </a:lvl7pPr>
    <a:lvl8pPr marL="3200400" algn="l" defTabSz="914400" rtl="0" eaLnBrk="1" latinLnBrk="0" hangingPunct="1">
      <a:defRPr sz="2400" kern="1200">
        <a:solidFill>
          <a:schemeClr val="bg1"/>
        </a:solidFill>
        <a:latin typeface="Impact" pitchFamily="34" charset="0"/>
        <a:ea typeface="+mn-ea"/>
        <a:cs typeface="Times New Roman" pitchFamily="18" charset="0"/>
      </a:defRPr>
    </a:lvl8pPr>
    <a:lvl9pPr marL="3657600" algn="l" defTabSz="914400" rtl="0" eaLnBrk="1" latinLnBrk="0" hangingPunct="1">
      <a:defRPr sz="2400" kern="1200">
        <a:solidFill>
          <a:schemeClr val="bg1"/>
        </a:solidFill>
        <a:latin typeface="Impact"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A44E36"/>
    <a:srgbClr val="993300"/>
    <a:srgbClr val="99CCFF"/>
    <a:srgbClr val="262696"/>
    <a:srgbClr val="C1B377"/>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C4806-5209-49B9-BED3-B8340EFA8654}" v="9" dt="2021-01-27T20:29:15.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snapToGrid="0">
      <p:cViewPr varScale="1">
        <p:scale>
          <a:sx n="104" d="100"/>
          <a:sy n="104" d="100"/>
        </p:scale>
        <p:origin x="18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erner, Joe A" userId="0faf279a-f940-401d-bb60-fd0b15b5a365" providerId="ADAL" clId="{0758E5CA-CD9C-4703-A90F-74F56BA01D63}"/>
    <pc:docChg chg="undo redo custSel addSld delSld modSld sldOrd">
      <pc:chgData name="Koerner, Joe A" userId="0faf279a-f940-401d-bb60-fd0b15b5a365" providerId="ADAL" clId="{0758E5CA-CD9C-4703-A90F-74F56BA01D63}" dt="2021-01-12T23:22:22.020" v="4325" actId="20577"/>
      <pc:docMkLst>
        <pc:docMk/>
      </pc:docMkLst>
      <pc:sldChg chg="modSp mod">
        <pc:chgData name="Koerner, Joe A" userId="0faf279a-f940-401d-bb60-fd0b15b5a365" providerId="ADAL" clId="{0758E5CA-CD9C-4703-A90F-74F56BA01D63}" dt="2020-12-22T19:52:53.524" v="30" actId="20577"/>
        <pc:sldMkLst>
          <pc:docMk/>
          <pc:sldMk cId="0" sldId="257"/>
        </pc:sldMkLst>
        <pc:spChg chg="mod">
          <ac:chgData name="Koerner, Joe A" userId="0faf279a-f940-401d-bb60-fd0b15b5a365" providerId="ADAL" clId="{0758E5CA-CD9C-4703-A90F-74F56BA01D63}" dt="2020-12-22T19:52:53.524" v="30" actId="20577"/>
          <ac:spMkLst>
            <pc:docMk/>
            <pc:sldMk cId="0" sldId="257"/>
            <ac:spMk id="3074" creationId="{00000000-0000-0000-0000-000000000000}"/>
          </ac:spMkLst>
        </pc:spChg>
      </pc:sldChg>
      <pc:sldChg chg="modSp mod">
        <pc:chgData name="Koerner, Joe A" userId="0faf279a-f940-401d-bb60-fd0b15b5a365" providerId="ADAL" clId="{0758E5CA-CD9C-4703-A90F-74F56BA01D63}" dt="2021-01-06T15:58:53.656" v="4259" actId="1076"/>
        <pc:sldMkLst>
          <pc:docMk/>
          <pc:sldMk cId="1559633161" sldId="342"/>
        </pc:sldMkLst>
        <pc:spChg chg="mod">
          <ac:chgData name="Koerner, Joe A" userId="0faf279a-f940-401d-bb60-fd0b15b5a365" providerId="ADAL" clId="{0758E5CA-CD9C-4703-A90F-74F56BA01D63}" dt="2021-01-06T15:58:43.623" v="4258" actId="14100"/>
          <ac:spMkLst>
            <pc:docMk/>
            <pc:sldMk cId="1559633161" sldId="342"/>
            <ac:spMk id="2" creationId="{00000000-0000-0000-0000-000000000000}"/>
          </ac:spMkLst>
        </pc:spChg>
        <pc:spChg chg="mod">
          <ac:chgData name="Koerner, Joe A" userId="0faf279a-f940-401d-bb60-fd0b15b5a365" providerId="ADAL" clId="{0758E5CA-CD9C-4703-A90F-74F56BA01D63}" dt="2021-01-06T15:58:53.656" v="4259" actId="1076"/>
          <ac:spMkLst>
            <pc:docMk/>
            <pc:sldMk cId="1559633161" sldId="342"/>
            <ac:spMk id="3" creationId="{00000000-0000-0000-0000-000000000000}"/>
          </ac:spMkLst>
        </pc:spChg>
      </pc:sldChg>
      <pc:sldChg chg="addSp delSp modSp mod">
        <pc:chgData name="Koerner, Joe A" userId="0faf279a-f940-401d-bb60-fd0b15b5a365" providerId="ADAL" clId="{0758E5CA-CD9C-4703-A90F-74F56BA01D63}" dt="2021-01-08T17:07:16.800" v="4269" actId="14100"/>
        <pc:sldMkLst>
          <pc:docMk/>
          <pc:sldMk cId="352848960" sldId="351"/>
        </pc:sldMkLst>
        <pc:spChg chg="mod">
          <ac:chgData name="Koerner, Joe A" userId="0faf279a-f940-401d-bb60-fd0b15b5a365" providerId="ADAL" clId="{0758E5CA-CD9C-4703-A90F-74F56BA01D63}" dt="2020-12-22T22:48:45.925" v="3028" actId="1076"/>
          <ac:spMkLst>
            <pc:docMk/>
            <pc:sldMk cId="352848960" sldId="351"/>
            <ac:spMk id="2" creationId="{00000000-0000-0000-0000-000000000000}"/>
          </ac:spMkLst>
        </pc:spChg>
        <pc:spChg chg="add mod">
          <ac:chgData name="Koerner, Joe A" userId="0faf279a-f940-401d-bb60-fd0b15b5a365" providerId="ADAL" clId="{0758E5CA-CD9C-4703-A90F-74F56BA01D63}" dt="2021-01-08T17:07:16.800" v="4269" actId="14100"/>
          <ac:spMkLst>
            <pc:docMk/>
            <pc:sldMk cId="352848960" sldId="351"/>
            <ac:spMk id="5" creationId="{CD788700-1FF0-4E7B-A5EF-67883D448376}"/>
          </ac:spMkLst>
        </pc:spChg>
        <pc:spChg chg="add mod ord">
          <ac:chgData name="Koerner, Joe A" userId="0faf279a-f940-401d-bb60-fd0b15b5a365" providerId="ADAL" clId="{0758E5CA-CD9C-4703-A90F-74F56BA01D63}" dt="2020-12-22T21:38:13.037" v="1829" actId="1076"/>
          <ac:spMkLst>
            <pc:docMk/>
            <pc:sldMk cId="352848960" sldId="351"/>
            <ac:spMk id="6" creationId="{CBB32EC9-545B-4CD1-9645-33B8D2FA9516}"/>
          </ac:spMkLst>
        </pc:spChg>
        <pc:picChg chg="add del mod">
          <ac:chgData name="Koerner, Joe A" userId="0faf279a-f940-401d-bb60-fd0b15b5a365" providerId="ADAL" clId="{0758E5CA-CD9C-4703-A90F-74F56BA01D63}" dt="2021-01-08T17:06:39.151" v="4262" actId="478"/>
          <ac:picMkLst>
            <pc:docMk/>
            <pc:sldMk cId="352848960" sldId="351"/>
            <ac:picMk id="4" creationId="{4C41EEA0-E26A-4A7B-9D48-27DA46F31C44}"/>
          </ac:picMkLst>
        </pc:picChg>
        <pc:picChg chg="add mod ord">
          <ac:chgData name="Koerner, Joe A" userId="0faf279a-f940-401d-bb60-fd0b15b5a365" providerId="ADAL" clId="{0758E5CA-CD9C-4703-A90F-74F56BA01D63}" dt="2021-01-08T17:07:00.606" v="4268" actId="167"/>
          <ac:picMkLst>
            <pc:docMk/>
            <pc:sldMk cId="352848960" sldId="351"/>
            <ac:picMk id="7" creationId="{03E43995-EFDE-4788-94FB-E2CE2B9C49F7}"/>
          </ac:picMkLst>
        </pc:picChg>
        <pc:picChg chg="del">
          <ac:chgData name="Koerner, Joe A" userId="0faf279a-f940-401d-bb60-fd0b15b5a365" providerId="ADAL" clId="{0758E5CA-CD9C-4703-A90F-74F56BA01D63}" dt="2020-12-22T21:02:07.957" v="1361" actId="478"/>
          <ac:picMkLst>
            <pc:docMk/>
            <pc:sldMk cId="352848960" sldId="351"/>
            <ac:picMk id="1026" creationId="{C99986C2-E0CA-478E-A53C-AE515DB76437}"/>
          </ac:picMkLst>
        </pc:picChg>
        <pc:picChg chg="del">
          <ac:chgData name="Koerner, Joe A" userId="0faf279a-f940-401d-bb60-fd0b15b5a365" providerId="ADAL" clId="{0758E5CA-CD9C-4703-A90F-74F56BA01D63}" dt="2020-12-22T21:02:08.771" v="1362" actId="478"/>
          <ac:picMkLst>
            <pc:docMk/>
            <pc:sldMk cId="352848960" sldId="351"/>
            <ac:picMk id="1027" creationId="{27F00D6B-3070-47BE-B085-C9C4B95FB6AB}"/>
          </ac:picMkLst>
        </pc:picChg>
      </pc:sldChg>
      <pc:sldChg chg="modSp mod">
        <pc:chgData name="Koerner, Joe A" userId="0faf279a-f940-401d-bb60-fd0b15b5a365" providerId="ADAL" clId="{0758E5CA-CD9C-4703-A90F-74F56BA01D63}" dt="2021-01-08T18:45:39.076" v="4307" actId="20577"/>
        <pc:sldMkLst>
          <pc:docMk/>
          <pc:sldMk cId="3750196948" sldId="366"/>
        </pc:sldMkLst>
        <pc:spChg chg="mod">
          <ac:chgData name="Koerner, Joe A" userId="0faf279a-f940-401d-bb60-fd0b15b5a365" providerId="ADAL" clId="{0758E5CA-CD9C-4703-A90F-74F56BA01D63}" dt="2020-12-22T22:48:20.278" v="3024" actId="255"/>
          <ac:spMkLst>
            <pc:docMk/>
            <pc:sldMk cId="3750196948" sldId="366"/>
            <ac:spMk id="2" creationId="{00000000-0000-0000-0000-000000000000}"/>
          </ac:spMkLst>
        </pc:spChg>
        <pc:spChg chg="mod">
          <ac:chgData name="Koerner, Joe A" userId="0faf279a-f940-401d-bb60-fd0b15b5a365" providerId="ADAL" clId="{0758E5CA-CD9C-4703-A90F-74F56BA01D63}" dt="2021-01-08T18:45:39.076" v="4307" actId="20577"/>
          <ac:spMkLst>
            <pc:docMk/>
            <pc:sldMk cId="3750196948" sldId="366"/>
            <ac:spMk id="4" creationId="{00000000-0000-0000-0000-000000000000}"/>
          </ac:spMkLst>
        </pc:spChg>
      </pc:sldChg>
      <pc:sldChg chg="modSp mod">
        <pc:chgData name="Koerner, Joe A" userId="0faf279a-f940-401d-bb60-fd0b15b5a365" providerId="ADAL" clId="{0758E5CA-CD9C-4703-A90F-74F56BA01D63}" dt="2021-01-12T23:22:22.020" v="4325" actId="20577"/>
        <pc:sldMkLst>
          <pc:docMk/>
          <pc:sldMk cId="2025461883" sldId="367"/>
        </pc:sldMkLst>
        <pc:spChg chg="mod">
          <ac:chgData name="Koerner, Joe A" userId="0faf279a-f940-401d-bb60-fd0b15b5a365" providerId="ADAL" clId="{0758E5CA-CD9C-4703-A90F-74F56BA01D63}" dt="2020-12-22T22:48:05.978" v="3023" actId="255"/>
          <ac:spMkLst>
            <pc:docMk/>
            <pc:sldMk cId="2025461883" sldId="367"/>
            <ac:spMk id="2" creationId="{00000000-0000-0000-0000-000000000000}"/>
          </ac:spMkLst>
        </pc:spChg>
        <pc:spChg chg="mod">
          <ac:chgData name="Koerner, Joe A" userId="0faf279a-f940-401d-bb60-fd0b15b5a365" providerId="ADAL" clId="{0758E5CA-CD9C-4703-A90F-74F56BA01D63}" dt="2021-01-12T23:22:22.020" v="4325" actId="20577"/>
          <ac:spMkLst>
            <pc:docMk/>
            <pc:sldMk cId="2025461883" sldId="367"/>
            <ac:spMk id="4" creationId="{00000000-0000-0000-0000-000000000000}"/>
          </ac:spMkLst>
        </pc:spChg>
      </pc:sldChg>
      <pc:sldChg chg="modSp mod">
        <pc:chgData name="Koerner, Joe A" userId="0faf279a-f940-401d-bb60-fd0b15b5a365" providerId="ADAL" clId="{0758E5CA-CD9C-4703-A90F-74F56BA01D63}" dt="2021-01-06T15:59:17.356" v="4260" actId="403"/>
        <pc:sldMkLst>
          <pc:docMk/>
          <pc:sldMk cId="3731870926" sldId="369"/>
        </pc:sldMkLst>
        <pc:spChg chg="mod">
          <ac:chgData name="Koerner, Joe A" userId="0faf279a-f940-401d-bb60-fd0b15b5a365" providerId="ADAL" clId="{0758E5CA-CD9C-4703-A90F-74F56BA01D63}" dt="2020-12-22T22:49:08.500" v="3030" actId="255"/>
          <ac:spMkLst>
            <pc:docMk/>
            <pc:sldMk cId="3731870926" sldId="369"/>
            <ac:spMk id="2" creationId="{00000000-0000-0000-0000-000000000000}"/>
          </ac:spMkLst>
        </pc:spChg>
        <pc:spChg chg="mod">
          <ac:chgData name="Koerner, Joe A" userId="0faf279a-f940-401d-bb60-fd0b15b5a365" providerId="ADAL" clId="{0758E5CA-CD9C-4703-A90F-74F56BA01D63}" dt="2021-01-06T15:59:17.356" v="4260" actId="403"/>
          <ac:spMkLst>
            <pc:docMk/>
            <pc:sldMk cId="3731870926" sldId="369"/>
            <ac:spMk id="3" creationId="{00000000-0000-0000-0000-000000000000}"/>
          </ac:spMkLst>
        </pc:spChg>
      </pc:sldChg>
      <pc:sldChg chg="addSp delSp mod">
        <pc:chgData name="Koerner, Joe A" userId="0faf279a-f940-401d-bb60-fd0b15b5a365" providerId="ADAL" clId="{0758E5CA-CD9C-4703-A90F-74F56BA01D63}" dt="2021-01-08T18:42:22.121" v="4280"/>
        <pc:sldMkLst>
          <pc:docMk/>
          <pc:sldMk cId="2931511654" sldId="370"/>
        </pc:sldMkLst>
        <pc:picChg chg="add del">
          <ac:chgData name="Koerner, Joe A" userId="0faf279a-f940-401d-bb60-fd0b15b5a365" providerId="ADAL" clId="{0758E5CA-CD9C-4703-A90F-74F56BA01D63}" dt="2021-01-08T18:38:21.557" v="4279" actId="478"/>
          <ac:picMkLst>
            <pc:docMk/>
            <pc:sldMk cId="2931511654" sldId="370"/>
            <ac:picMk id="2" creationId="{D574A486-26E3-4D03-BDEE-3C33F3062C46}"/>
          </ac:picMkLst>
        </pc:picChg>
        <pc:picChg chg="add">
          <ac:chgData name="Koerner, Joe A" userId="0faf279a-f940-401d-bb60-fd0b15b5a365" providerId="ADAL" clId="{0758E5CA-CD9C-4703-A90F-74F56BA01D63}" dt="2021-01-08T18:42:22.121" v="4280"/>
          <ac:picMkLst>
            <pc:docMk/>
            <pc:sldMk cId="2931511654" sldId="370"/>
            <ac:picMk id="3" creationId="{10FC64EC-8F02-4B85-9494-386A8FCF8A7E}"/>
          </ac:picMkLst>
        </pc:picChg>
        <pc:picChg chg="del">
          <ac:chgData name="Koerner, Joe A" userId="0faf279a-f940-401d-bb60-fd0b15b5a365" providerId="ADAL" clId="{0758E5CA-CD9C-4703-A90F-74F56BA01D63}" dt="2020-12-22T20:13:45.095" v="758" actId="478"/>
          <ac:picMkLst>
            <pc:docMk/>
            <pc:sldMk cId="2931511654" sldId="370"/>
            <ac:picMk id="7" creationId="{2223C046-C6FC-45F7-AD12-075CE7E03C13}"/>
          </ac:picMkLst>
        </pc:picChg>
      </pc:sldChg>
      <pc:sldChg chg="addSp delSp modSp mod">
        <pc:chgData name="Koerner, Joe A" userId="0faf279a-f940-401d-bb60-fd0b15b5a365" providerId="ADAL" clId="{0758E5CA-CD9C-4703-A90F-74F56BA01D63}" dt="2020-12-22T21:09:43.035" v="1418" actId="14100"/>
        <pc:sldMkLst>
          <pc:docMk/>
          <pc:sldMk cId="3551653670" sldId="371"/>
        </pc:sldMkLst>
        <pc:spChg chg="del">
          <ac:chgData name="Koerner, Joe A" userId="0faf279a-f940-401d-bb60-fd0b15b5a365" providerId="ADAL" clId="{0758E5CA-CD9C-4703-A90F-74F56BA01D63}" dt="2020-12-22T21:04:26.162" v="1396" actId="478"/>
          <ac:spMkLst>
            <pc:docMk/>
            <pc:sldMk cId="3551653670" sldId="371"/>
            <ac:spMk id="2" creationId="{00000000-0000-0000-0000-000000000000}"/>
          </ac:spMkLst>
        </pc:spChg>
        <pc:spChg chg="del mod">
          <ac:chgData name="Koerner, Joe A" userId="0faf279a-f940-401d-bb60-fd0b15b5a365" providerId="ADAL" clId="{0758E5CA-CD9C-4703-A90F-74F56BA01D63}" dt="2020-12-22T21:04:33.811" v="1398" actId="478"/>
          <ac:spMkLst>
            <pc:docMk/>
            <pc:sldMk cId="3551653670" sldId="371"/>
            <ac:spMk id="3" creationId="{00000000-0000-0000-0000-000000000000}"/>
          </ac:spMkLst>
        </pc:spChg>
        <pc:spChg chg="add del mod">
          <ac:chgData name="Koerner, Joe A" userId="0faf279a-f940-401d-bb60-fd0b15b5a365" providerId="ADAL" clId="{0758E5CA-CD9C-4703-A90F-74F56BA01D63}" dt="2020-12-22T21:04:36.118" v="1399" actId="478"/>
          <ac:spMkLst>
            <pc:docMk/>
            <pc:sldMk cId="3551653670" sldId="371"/>
            <ac:spMk id="4" creationId="{5DE399CE-8E8D-4E8E-9701-E636B8C971B6}"/>
          </ac:spMkLst>
        </pc:spChg>
        <pc:picChg chg="add mod">
          <ac:chgData name="Koerner, Joe A" userId="0faf279a-f940-401d-bb60-fd0b15b5a365" providerId="ADAL" clId="{0758E5CA-CD9C-4703-A90F-74F56BA01D63}" dt="2020-12-22T21:09:38.579" v="1416" actId="1076"/>
          <ac:picMkLst>
            <pc:docMk/>
            <pc:sldMk cId="3551653670" sldId="371"/>
            <ac:picMk id="5" creationId="{94C78327-F229-4E28-A241-B69F32F48E0E}"/>
          </ac:picMkLst>
        </pc:picChg>
        <pc:picChg chg="add del mod">
          <ac:chgData name="Koerner, Joe A" userId="0faf279a-f940-401d-bb60-fd0b15b5a365" providerId="ADAL" clId="{0758E5CA-CD9C-4703-A90F-74F56BA01D63}" dt="2020-12-22T21:08:59.970" v="1411" actId="478"/>
          <ac:picMkLst>
            <pc:docMk/>
            <pc:sldMk cId="3551653670" sldId="371"/>
            <ac:picMk id="6" creationId="{E552AFBE-0CA5-4ED6-8CCF-736B8265AA40}"/>
          </ac:picMkLst>
        </pc:picChg>
        <pc:picChg chg="add mod">
          <ac:chgData name="Koerner, Joe A" userId="0faf279a-f940-401d-bb60-fd0b15b5a365" providerId="ADAL" clId="{0758E5CA-CD9C-4703-A90F-74F56BA01D63}" dt="2020-12-22T21:09:43.035" v="1418" actId="14100"/>
          <ac:picMkLst>
            <pc:docMk/>
            <pc:sldMk cId="3551653670" sldId="371"/>
            <ac:picMk id="7" creationId="{23282494-AD88-4B54-9B11-C6D1629A2878}"/>
          </ac:picMkLst>
        </pc:picChg>
      </pc:sldChg>
      <pc:sldChg chg="addSp delSp modSp new mod">
        <pc:chgData name="Koerner, Joe A" userId="0faf279a-f940-401d-bb60-fd0b15b5a365" providerId="ADAL" clId="{0758E5CA-CD9C-4703-A90F-74F56BA01D63}" dt="2020-12-22T21:34:55.333" v="1786" actId="1076"/>
        <pc:sldMkLst>
          <pc:docMk/>
          <pc:sldMk cId="2177089844" sldId="372"/>
        </pc:sldMkLst>
        <pc:spChg chg="del">
          <ac:chgData name="Koerner, Joe A" userId="0faf279a-f940-401d-bb60-fd0b15b5a365" providerId="ADAL" clId="{0758E5CA-CD9C-4703-A90F-74F56BA01D63}" dt="2020-12-22T21:09:57.093" v="1420" actId="478"/>
          <ac:spMkLst>
            <pc:docMk/>
            <pc:sldMk cId="2177089844" sldId="372"/>
            <ac:spMk id="2" creationId="{4203FE8D-12C0-4864-ADE0-D10A5CD27AE9}"/>
          </ac:spMkLst>
        </pc:spChg>
        <pc:spChg chg="del">
          <ac:chgData name="Koerner, Joe A" userId="0faf279a-f940-401d-bb60-fd0b15b5a365" providerId="ADAL" clId="{0758E5CA-CD9C-4703-A90F-74F56BA01D63}" dt="2020-12-22T21:10:00.378" v="1421" actId="478"/>
          <ac:spMkLst>
            <pc:docMk/>
            <pc:sldMk cId="2177089844" sldId="372"/>
            <ac:spMk id="3" creationId="{0FD46C08-031D-404D-9D3D-7195DCB051B4}"/>
          </ac:spMkLst>
        </pc:spChg>
        <pc:picChg chg="add mod">
          <ac:chgData name="Koerner, Joe A" userId="0faf279a-f940-401d-bb60-fd0b15b5a365" providerId="ADAL" clId="{0758E5CA-CD9C-4703-A90F-74F56BA01D63}" dt="2020-12-22T21:21:16.069" v="1442" actId="1076"/>
          <ac:picMkLst>
            <pc:docMk/>
            <pc:sldMk cId="2177089844" sldId="372"/>
            <ac:picMk id="4" creationId="{32D6FC50-B316-4EC9-94D4-CF4A8F841946}"/>
          </ac:picMkLst>
        </pc:picChg>
        <pc:picChg chg="add mod">
          <ac:chgData name="Koerner, Joe A" userId="0faf279a-f940-401d-bb60-fd0b15b5a365" providerId="ADAL" clId="{0758E5CA-CD9C-4703-A90F-74F56BA01D63}" dt="2020-12-22T21:34:47.443" v="1785" actId="1076"/>
          <ac:picMkLst>
            <pc:docMk/>
            <pc:sldMk cId="2177089844" sldId="372"/>
            <ac:picMk id="5" creationId="{278A3CAC-304B-4DE5-A412-102EE0FFFCB2}"/>
          </ac:picMkLst>
        </pc:picChg>
        <pc:picChg chg="add mod">
          <ac:chgData name="Koerner, Joe A" userId="0faf279a-f940-401d-bb60-fd0b15b5a365" providerId="ADAL" clId="{0758E5CA-CD9C-4703-A90F-74F56BA01D63}" dt="2020-12-22T21:34:39.971" v="1784" actId="14100"/>
          <ac:picMkLst>
            <pc:docMk/>
            <pc:sldMk cId="2177089844" sldId="372"/>
            <ac:picMk id="6" creationId="{D17BFF6D-237F-4A85-B650-C2C3F6CBCCA1}"/>
          </ac:picMkLst>
        </pc:picChg>
        <pc:picChg chg="add mod">
          <ac:chgData name="Koerner, Joe A" userId="0faf279a-f940-401d-bb60-fd0b15b5a365" providerId="ADAL" clId="{0758E5CA-CD9C-4703-A90F-74F56BA01D63}" dt="2020-12-22T21:34:55.333" v="1786" actId="1076"/>
          <ac:picMkLst>
            <pc:docMk/>
            <pc:sldMk cId="2177089844" sldId="372"/>
            <ac:picMk id="7" creationId="{5BBFF333-7157-4C8A-B3F0-85285B04FDE6}"/>
          </ac:picMkLst>
        </pc:picChg>
      </pc:sldChg>
      <pc:sldChg chg="addSp delSp modSp new mod">
        <pc:chgData name="Koerner, Joe A" userId="0faf279a-f940-401d-bb60-fd0b15b5a365" providerId="ADAL" clId="{0758E5CA-CD9C-4703-A90F-74F56BA01D63}" dt="2020-12-22T21:27:02.434" v="1455" actId="1076"/>
        <pc:sldMkLst>
          <pc:docMk/>
          <pc:sldMk cId="1564831812" sldId="373"/>
        </pc:sldMkLst>
        <pc:spChg chg="del">
          <ac:chgData name="Koerner, Joe A" userId="0faf279a-f940-401d-bb60-fd0b15b5a365" providerId="ADAL" clId="{0758E5CA-CD9C-4703-A90F-74F56BA01D63}" dt="2020-12-22T21:22:22.269" v="1448" actId="478"/>
          <ac:spMkLst>
            <pc:docMk/>
            <pc:sldMk cId="1564831812" sldId="373"/>
            <ac:spMk id="2" creationId="{2A2197CA-84C8-4A9D-9113-3C4AB1279DF5}"/>
          </ac:spMkLst>
        </pc:spChg>
        <pc:spChg chg="del">
          <ac:chgData name="Koerner, Joe A" userId="0faf279a-f940-401d-bb60-fd0b15b5a365" providerId="ADAL" clId="{0758E5CA-CD9C-4703-A90F-74F56BA01D63}" dt="2020-12-22T21:22:25.714" v="1449" actId="478"/>
          <ac:spMkLst>
            <pc:docMk/>
            <pc:sldMk cId="1564831812" sldId="373"/>
            <ac:spMk id="3" creationId="{FA4A661F-2A1F-48DF-B897-1F0341204AF1}"/>
          </ac:spMkLst>
        </pc:spChg>
        <pc:picChg chg="add mod">
          <ac:chgData name="Koerner, Joe A" userId="0faf279a-f940-401d-bb60-fd0b15b5a365" providerId="ADAL" clId="{0758E5CA-CD9C-4703-A90F-74F56BA01D63}" dt="2020-12-22T21:23:41.976" v="1453" actId="1076"/>
          <ac:picMkLst>
            <pc:docMk/>
            <pc:sldMk cId="1564831812" sldId="373"/>
            <ac:picMk id="4" creationId="{8B0FD5E2-BB0F-49C6-92E2-18FD9168111D}"/>
          </ac:picMkLst>
        </pc:picChg>
        <pc:picChg chg="add mod">
          <ac:chgData name="Koerner, Joe A" userId="0faf279a-f940-401d-bb60-fd0b15b5a365" providerId="ADAL" clId="{0758E5CA-CD9C-4703-A90F-74F56BA01D63}" dt="2020-12-22T21:27:02.434" v="1455" actId="1076"/>
          <ac:picMkLst>
            <pc:docMk/>
            <pc:sldMk cId="1564831812" sldId="373"/>
            <ac:picMk id="5" creationId="{6BCA1476-D00D-4D5E-8CF8-899817CF7AA4}"/>
          </ac:picMkLst>
        </pc:picChg>
      </pc:sldChg>
      <pc:sldChg chg="addSp delSp modSp new mod">
        <pc:chgData name="Koerner, Joe A" userId="0faf279a-f940-401d-bb60-fd0b15b5a365" providerId="ADAL" clId="{0758E5CA-CD9C-4703-A90F-74F56BA01D63}" dt="2020-12-22T22:48:32.689" v="3026" actId="255"/>
        <pc:sldMkLst>
          <pc:docMk/>
          <pc:sldMk cId="4144070814" sldId="374"/>
        </pc:sldMkLst>
        <pc:spChg chg="del">
          <ac:chgData name="Koerner, Joe A" userId="0faf279a-f940-401d-bb60-fd0b15b5a365" providerId="ADAL" clId="{0758E5CA-CD9C-4703-A90F-74F56BA01D63}" dt="2020-12-22T21:31:28.935" v="1623" actId="478"/>
          <ac:spMkLst>
            <pc:docMk/>
            <pc:sldMk cId="4144070814" sldId="374"/>
            <ac:spMk id="2" creationId="{420D8627-5317-4901-9E08-46C26822CC70}"/>
          </ac:spMkLst>
        </pc:spChg>
        <pc:spChg chg="del">
          <ac:chgData name="Koerner, Joe A" userId="0faf279a-f940-401d-bb60-fd0b15b5a365" providerId="ADAL" clId="{0758E5CA-CD9C-4703-A90F-74F56BA01D63}" dt="2020-12-22T21:31:30.300" v="1624" actId="478"/>
          <ac:spMkLst>
            <pc:docMk/>
            <pc:sldMk cId="4144070814" sldId="374"/>
            <ac:spMk id="3" creationId="{8FCCBABB-ABE1-4514-805F-0C2FFAA11AD5}"/>
          </ac:spMkLst>
        </pc:spChg>
        <pc:spChg chg="add mod">
          <ac:chgData name="Koerner, Joe A" userId="0faf279a-f940-401d-bb60-fd0b15b5a365" providerId="ADAL" clId="{0758E5CA-CD9C-4703-A90F-74F56BA01D63}" dt="2020-12-22T22:48:32.689" v="3026" actId="255"/>
          <ac:spMkLst>
            <pc:docMk/>
            <pc:sldMk cId="4144070814" sldId="374"/>
            <ac:spMk id="5" creationId="{F7CE3078-4A7E-4762-B892-63B905D317B1}"/>
          </ac:spMkLst>
        </pc:spChg>
        <pc:spChg chg="add mod">
          <ac:chgData name="Koerner, Joe A" userId="0faf279a-f940-401d-bb60-fd0b15b5a365" providerId="ADAL" clId="{0758E5CA-CD9C-4703-A90F-74F56BA01D63}" dt="2020-12-22T21:34:11.342" v="1783" actId="14100"/>
          <ac:spMkLst>
            <pc:docMk/>
            <pc:sldMk cId="4144070814" sldId="374"/>
            <ac:spMk id="6" creationId="{AD5D5BA9-5745-46BB-808F-ABA46C2AA3AF}"/>
          </ac:spMkLst>
        </pc:spChg>
        <pc:picChg chg="add mod">
          <ac:chgData name="Koerner, Joe A" userId="0faf279a-f940-401d-bb60-fd0b15b5a365" providerId="ADAL" clId="{0758E5CA-CD9C-4703-A90F-74F56BA01D63}" dt="2020-12-22T21:32:07.343" v="1673" actId="1076"/>
          <ac:picMkLst>
            <pc:docMk/>
            <pc:sldMk cId="4144070814" sldId="374"/>
            <ac:picMk id="4" creationId="{1B6292E9-41EF-4A0E-884C-0FDB9B2589CB}"/>
          </ac:picMkLst>
        </pc:picChg>
      </pc:sldChg>
      <pc:sldChg chg="addSp delSp modSp new mod ord">
        <pc:chgData name="Koerner, Joe A" userId="0faf279a-f940-401d-bb60-fd0b15b5a365" providerId="ADAL" clId="{0758E5CA-CD9C-4703-A90F-74F56BA01D63}" dt="2021-01-06T15:57:34.364" v="4253" actId="255"/>
        <pc:sldMkLst>
          <pc:docMk/>
          <pc:sldMk cId="1046347350" sldId="375"/>
        </pc:sldMkLst>
        <pc:spChg chg="del">
          <ac:chgData name="Koerner, Joe A" userId="0faf279a-f940-401d-bb60-fd0b15b5a365" providerId="ADAL" clId="{0758E5CA-CD9C-4703-A90F-74F56BA01D63}" dt="2020-12-22T21:44:10.335" v="1984" actId="478"/>
          <ac:spMkLst>
            <pc:docMk/>
            <pc:sldMk cId="1046347350" sldId="375"/>
            <ac:spMk id="2" creationId="{E6A2A0F4-85DF-4A4B-8CC1-56F51388273F}"/>
          </ac:spMkLst>
        </pc:spChg>
        <pc:spChg chg="del">
          <ac:chgData name="Koerner, Joe A" userId="0faf279a-f940-401d-bb60-fd0b15b5a365" providerId="ADAL" clId="{0758E5CA-CD9C-4703-A90F-74F56BA01D63}" dt="2020-12-22T21:44:38.429" v="1986" actId="478"/>
          <ac:spMkLst>
            <pc:docMk/>
            <pc:sldMk cId="1046347350" sldId="375"/>
            <ac:spMk id="3" creationId="{FBDA3ADD-019C-4A01-B05E-91A99FE1D9A7}"/>
          </ac:spMkLst>
        </pc:spChg>
        <pc:spChg chg="add mod">
          <ac:chgData name="Koerner, Joe A" userId="0faf279a-f940-401d-bb60-fd0b15b5a365" providerId="ADAL" clId="{0758E5CA-CD9C-4703-A90F-74F56BA01D63}" dt="2020-12-22T22:48:26.946" v="3025" actId="255"/>
          <ac:spMkLst>
            <pc:docMk/>
            <pc:sldMk cId="1046347350" sldId="375"/>
            <ac:spMk id="4" creationId="{E073A91D-D019-42A6-BF8F-2C72D57E35CC}"/>
          </ac:spMkLst>
        </pc:spChg>
        <pc:spChg chg="add mod">
          <ac:chgData name="Koerner, Joe A" userId="0faf279a-f940-401d-bb60-fd0b15b5a365" providerId="ADAL" clId="{0758E5CA-CD9C-4703-A90F-74F56BA01D63}" dt="2021-01-06T15:57:34.364" v="4253" actId="255"/>
          <ac:spMkLst>
            <pc:docMk/>
            <pc:sldMk cId="1046347350" sldId="375"/>
            <ac:spMk id="5" creationId="{AF29D683-D455-4F70-9F77-47B1A9A8E6DD}"/>
          </ac:spMkLst>
        </pc:spChg>
      </pc:sldChg>
      <pc:sldChg chg="addSp delSp modSp add mod">
        <pc:chgData name="Koerner, Joe A" userId="0faf279a-f940-401d-bb60-fd0b15b5a365" providerId="ADAL" clId="{0758E5CA-CD9C-4703-A90F-74F56BA01D63}" dt="2020-12-22T22:47:56.826" v="3022" actId="1076"/>
        <pc:sldMkLst>
          <pc:docMk/>
          <pc:sldMk cId="1027151421" sldId="376"/>
        </pc:sldMkLst>
        <pc:spChg chg="mod">
          <ac:chgData name="Koerner, Joe A" userId="0faf279a-f940-401d-bb60-fd0b15b5a365" providerId="ADAL" clId="{0758E5CA-CD9C-4703-A90F-74F56BA01D63}" dt="2020-12-22T22:47:56.826" v="3022" actId="1076"/>
          <ac:spMkLst>
            <pc:docMk/>
            <pc:sldMk cId="1027151421" sldId="376"/>
            <ac:spMk id="2" creationId="{00000000-0000-0000-0000-000000000000}"/>
          </ac:spMkLst>
        </pc:spChg>
        <pc:spChg chg="del">
          <ac:chgData name="Koerner, Joe A" userId="0faf279a-f940-401d-bb60-fd0b15b5a365" providerId="ADAL" clId="{0758E5CA-CD9C-4703-A90F-74F56BA01D63}" dt="2020-12-22T22:47:34.362" v="3016" actId="478"/>
          <ac:spMkLst>
            <pc:docMk/>
            <pc:sldMk cId="1027151421" sldId="376"/>
            <ac:spMk id="3" creationId="{00000000-0000-0000-0000-000000000000}"/>
          </ac:spMkLst>
        </pc:spChg>
        <pc:spChg chg="del mod">
          <ac:chgData name="Koerner, Joe A" userId="0faf279a-f940-401d-bb60-fd0b15b5a365" providerId="ADAL" clId="{0758E5CA-CD9C-4703-A90F-74F56BA01D63}" dt="2020-12-22T22:47:12.002" v="3002" actId="478"/>
          <ac:spMkLst>
            <pc:docMk/>
            <pc:sldMk cId="1027151421" sldId="376"/>
            <ac:spMk id="4" creationId="{00000000-0000-0000-0000-000000000000}"/>
          </ac:spMkLst>
        </pc:spChg>
        <pc:spChg chg="add del mod">
          <ac:chgData name="Koerner, Joe A" userId="0faf279a-f940-401d-bb60-fd0b15b5a365" providerId="ADAL" clId="{0758E5CA-CD9C-4703-A90F-74F56BA01D63}" dt="2020-12-22T22:47:37.190" v="3017" actId="478"/>
          <ac:spMkLst>
            <pc:docMk/>
            <pc:sldMk cId="1027151421" sldId="376"/>
            <ac:spMk id="5" creationId="{818F5143-1676-487C-BA25-8FAD222994F8}"/>
          </ac:spMkLst>
        </pc:spChg>
      </pc:sldChg>
      <pc:sldChg chg="new del">
        <pc:chgData name="Koerner, Joe A" userId="0faf279a-f940-401d-bb60-fd0b15b5a365" providerId="ADAL" clId="{0758E5CA-CD9C-4703-A90F-74F56BA01D63}" dt="2020-12-22T22:46:44.974" v="2987" actId="680"/>
        <pc:sldMkLst>
          <pc:docMk/>
          <pc:sldMk cId="3081063134" sldId="376"/>
        </pc:sldMkLst>
      </pc:sldChg>
      <pc:sldChg chg="new del">
        <pc:chgData name="Koerner, Joe A" userId="0faf279a-f940-401d-bb60-fd0b15b5a365" providerId="ADAL" clId="{0758E5CA-CD9C-4703-A90F-74F56BA01D63}" dt="2020-12-22T23:12:09.014" v="3325" actId="680"/>
        <pc:sldMkLst>
          <pc:docMk/>
          <pc:sldMk cId="3418913096" sldId="377"/>
        </pc:sldMkLst>
      </pc:sldChg>
      <pc:sldChg chg="modSp add mod">
        <pc:chgData name="Koerner, Joe A" userId="0faf279a-f940-401d-bb60-fd0b15b5a365" providerId="ADAL" clId="{0758E5CA-CD9C-4703-A90F-74F56BA01D63}" dt="2021-01-06T15:53:40.897" v="4242" actId="20577"/>
        <pc:sldMkLst>
          <pc:docMk/>
          <pc:sldMk cId="3522840639" sldId="377"/>
        </pc:sldMkLst>
        <pc:spChg chg="mod">
          <ac:chgData name="Koerner, Joe A" userId="0faf279a-f940-401d-bb60-fd0b15b5a365" providerId="ADAL" clId="{0758E5CA-CD9C-4703-A90F-74F56BA01D63}" dt="2020-12-22T23:12:31.826" v="3339" actId="20577"/>
          <ac:spMkLst>
            <pc:docMk/>
            <pc:sldMk cId="3522840639" sldId="377"/>
            <ac:spMk id="2" creationId="{00000000-0000-0000-0000-000000000000}"/>
          </ac:spMkLst>
        </pc:spChg>
        <pc:spChg chg="mod">
          <ac:chgData name="Koerner, Joe A" userId="0faf279a-f940-401d-bb60-fd0b15b5a365" providerId="ADAL" clId="{0758E5CA-CD9C-4703-A90F-74F56BA01D63}" dt="2021-01-06T15:53:40.897" v="4242" actId="20577"/>
          <ac:spMkLst>
            <pc:docMk/>
            <pc:sldMk cId="3522840639" sldId="377"/>
            <ac:spMk id="4" creationId="{00000000-0000-0000-0000-000000000000}"/>
          </ac:spMkLst>
        </pc:spChg>
      </pc:sldChg>
    </pc:docChg>
  </pc:docChgLst>
  <pc:docChgLst>
    <pc:chgData name="Koerner, Joe A" userId="0faf279a-f940-401d-bb60-fd0b15b5a365" providerId="ADAL" clId="{D0DC4806-5209-49B9-BED3-B8340EFA8654}"/>
    <pc:docChg chg="custSel modSld">
      <pc:chgData name="Koerner, Joe A" userId="0faf279a-f940-401d-bb60-fd0b15b5a365" providerId="ADAL" clId="{D0DC4806-5209-49B9-BED3-B8340EFA8654}" dt="2021-01-27T20:29:51.241" v="343" actId="404"/>
      <pc:docMkLst>
        <pc:docMk/>
      </pc:docMkLst>
      <pc:sldChg chg="modSp mod">
        <pc:chgData name="Koerner, Joe A" userId="0faf279a-f940-401d-bb60-fd0b15b5a365" providerId="ADAL" clId="{D0DC4806-5209-49B9-BED3-B8340EFA8654}" dt="2021-01-27T20:29:51.241" v="343" actId="404"/>
        <pc:sldMkLst>
          <pc:docMk/>
          <pc:sldMk cId="3522840639" sldId="377"/>
        </pc:sldMkLst>
        <pc:spChg chg="mod">
          <ac:chgData name="Koerner, Joe A" userId="0faf279a-f940-401d-bb60-fd0b15b5a365" providerId="ADAL" clId="{D0DC4806-5209-49B9-BED3-B8340EFA8654}" dt="2021-01-27T20:28:46.093" v="333" actId="1076"/>
          <ac:spMkLst>
            <pc:docMk/>
            <pc:sldMk cId="3522840639" sldId="377"/>
            <ac:spMk id="2" creationId="{00000000-0000-0000-0000-000000000000}"/>
          </ac:spMkLst>
        </pc:spChg>
        <pc:spChg chg="mod">
          <ac:chgData name="Koerner, Joe A" userId="0faf279a-f940-401d-bb60-fd0b15b5a365" providerId="ADAL" clId="{D0DC4806-5209-49B9-BED3-B8340EFA8654}" dt="2021-01-27T20:29:51.241" v="343" actId="404"/>
          <ac:spMkLst>
            <pc:docMk/>
            <pc:sldMk cId="3522840639" sldId="37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1536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defRPr sz="1200">
                <a:solidFill>
                  <a:schemeClr val="tx1"/>
                </a:solidFill>
                <a:latin typeface="Times New Roman" pitchFamily="18" charset="0"/>
              </a:defRPr>
            </a:lvl1pPr>
          </a:lstStyle>
          <a:p>
            <a:endParaRPr lang="en-US"/>
          </a:p>
        </p:txBody>
      </p:sp>
      <p:sp>
        <p:nvSpPr>
          <p:cNvPr id="1536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1536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defRPr sz="1200">
                <a:solidFill>
                  <a:schemeClr val="tx1"/>
                </a:solidFill>
                <a:latin typeface="Times New Roman" pitchFamily="18" charset="0"/>
              </a:defRPr>
            </a:lvl1pPr>
          </a:lstStyle>
          <a:p>
            <a:fld id="{097BDEC4-E2BD-4D95-A944-49E39B870889}" type="slidenum">
              <a:rPr lang="en-US"/>
              <a:pPr/>
              <a:t>‹#›</a:t>
            </a:fld>
            <a:endParaRPr lang="en-US"/>
          </a:p>
        </p:txBody>
      </p:sp>
    </p:spTree>
    <p:extLst>
      <p:ext uri="{BB962C8B-B14F-4D97-AF65-F5344CB8AC3E}">
        <p14:creationId xmlns:p14="http://schemas.microsoft.com/office/powerpoint/2010/main" val="16406263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30145-0B0E-470A-873C-036A79363B22}"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EBA766-2A6D-4B8E-8518-0B6F63CADFF6}" type="slidenum">
              <a:rPr lang="en-US"/>
              <a:pPr/>
              <a:t>‹#›</a:t>
            </a:fld>
            <a:endParaRPr lang="en-US"/>
          </a:p>
        </p:txBody>
      </p:sp>
    </p:spTree>
    <p:extLst>
      <p:ext uri="{BB962C8B-B14F-4D97-AF65-F5344CB8AC3E}">
        <p14:creationId xmlns:p14="http://schemas.microsoft.com/office/powerpoint/2010/main" val="233933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87C728-57C4-497E-BFE4-B5213EA7A8C4}" type="slidenum">
              <a:rPr lang="en-US"/>
              <a:pPr/>
              <a:t>‹#›</a:t>
            </a:fld>
            <a:endParaRPr lang="en-US"/>
          </a:p>
        </p:txBody>
      </p:sp>
    </p:spTree>
    <p:extLst>
      <p:ext uri="{BB962C8B-B14F-4D97-AF65-F5344CB8AC3E}">
        <p14:creationId xmlns:p14="http://schemas.microsoft.com/office/powerpoint/2010/main" val="9482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374650"/>
            <a:ext cx="1952625" cy="546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825" y="374650"/>
            <a:ext cx="5710238" cy="546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98A50F-2FF0-412A-A3E8-4455EB0A1834}" type="slidenum">
              <a:rPr lang="en-US"/>
              <a:pPr/>
              <a:t>‹#›</a:t>
            </a:fld>
            <a:endParaRPr lang="en-US"/>
          </a:p>
        </p:txBody>
      </p:sp>
    </p:spTree>
    <p:extLst>
      <p:ext uri="{BB962C8B-B14F-4D97-AF65-F5344CB8AC3E}">
        <p14:creationId xmlns:p14="http://schemas.microsoft.com/office/powerpoint/2010/main" val="1867456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4688" y="374650"/>
            <a:ext cx="7772400" cy="1143000"/>
          </a:xfrm>
        </p:spPr>
        <p:txBody>
          <a:bodyPr/>
          <a:lstStyle/>
          <a:p>
            <a:r>
              <a:rPr lang="en-US"/>
              <a:t>Click to edit Master title style</a:t>
            </a:r>
          </a:p>
        </p:txBody>
      </p:sp>
      <p:sp>
        <p:nvSpPr>
          <p:cNvPr id="3" name="Table Placeholder 2"/>
          <p:cNvSpPr>
            <a:spLocks noGrp="1"/>
          </p:cNvSpPr>
          <p:nvPr>
            <p:ph type="tbl" idx="1"/>
          </p:nvPr>
        </p:nvSpPr>
        <p:spPr>
          <a:xfrm>
            <a:off x="631825" y="1725613"/>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F3E52610-5BBC-44DC-8F26-4D8B04CBF0F7}" type="slidenum">
              <a:rPr lang="en-US"/>
              <a:pPr/>
              <a:t>‹#›</a:t>
            </a:fld>
            <a:endParaRPr lang="en-US"/>
          </a:p>
        </p:txBody>
      </p:sp>
    </p:spTree>
    <p:extLst>
      <p:ext uri="{BB962C8B-B14F-4D97-AF65-F5344CB8AC3E}">
        <p14:creationId xmlns:p14="http://schemas.microsoft.com/office/powerpoint/2010/main" val="72571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9C3E72-CE64-425D-8DDC-74326E7A2F8D}" type="slidenum">
              <a:rPr lang="en-US"/>
              <a:pPr/>
              <a:t>‹#›</a:t>
            </a:fld>
            <a:endParaRPr lang="en-US"/>
          </a:p>
        </p:txBody>
      </p:sp>
    </p:spTree>
    <p:extLst>
      <p:ext uri="{BB962C8B-B14F-4D97-AF65-F5344CB8AC3E}">
        <p14:creationId xmlns:p14="http://schemas.microsoft.com/office/powerpoint/2010/main" val="559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53501-595F-4E14-9B19-E3ABB4517B12}" type="slidenum">
              <a:rPr lang="en-US"/>
              <a:pPr/>
              <a:t>‹#›</a:t>
            </a:fld>
            <a:endParaRPr lang="en-US"/>
          </a:p>
        </p:txBody>
      </p:sp>
    </p:spTree>
    <p:extLst>
      <p:ext uri="{BB962C8B-B14F-4D97-AF65-F5344CB8AC3E}">
        <p14:creationId xmlns:p14="http://schemas.microsoft.com/office/powerpoint/2010/main" val="415793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825" y="17256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4225" y="17256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365452-14AE-49D7-8829-B4C741F859AB}" type="slidenum">
              <a:rPr lang="en-US"/>
              <a:pPr/>
              <a:t>‹#›</a:t>
            </a:fld>
            <a:endParaRPr lang="en-US"/>
          </a:p>
        </p:txBody>
      </p:sp>
    </p:spTree>
    <p:extLst>
      <p:ext uri="{BB962C8B-B14F-4D97-AF65-F5344CB8AC3E}">
        <p14:creationId xmlns:p14="http://schemas.microsoft.com/office/powerpoint/2010/main" val="423064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7A1F43-6E4C-49C7-9CA4-734FA046F049}" type="slidenum">
              <a:rPr lang="en-US"/>
              <a:pPr/>
              <a:t>‹#›</a:t>
            </a:fld>
            <a:endParaRPr lang="en-US"/>
          </a:p>
        </p:txBody>
      </p:sp>
    </p:spTree>
    <p:extLst>
      <p:ext uri="{BB962C8B-B14F-4D97-AF65-F5344CB8AC3E}">
        <p14:creationId xmlns:p14="http://schemas.microsoft.com/office/powerpoint/2010/main" val="294569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E479714-B453-4412-9575-6574E8F9EAE6}" type="slidenum">
              <a:rPr lang="en-US"/>
              <a:pPr/>
              <a:t>‹#›</a:t>
            </a:fld>
            <a:endParaRPr lang="en-US"/>
          </a:p>
        </p:txBody>
      </p:sp>
    </p:spTree>
    <p:extLst>
      <p:ext uri="{BB962C8B-B14F-4D97-AF65-F5344CB8AC3E}">
        <p14:creationId xmlns:p14="http://schemas.microsoft.com/office/powerpoint/2010/main" val="367205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5954E6-EABF-4FC3-AD7A-678D6D7B8679}" type="slidenum">
              <a:rPr lang="en-US"/>
              <a:pPr/>
              <a:t>‹#›</a:t>
            </a:fld>
            <a:endParaRPr lang="en-US"/>
          </a:p>
        </p:txBody>
      </p:sp>
    </p:spTree>
    <p:extLst>
      <p:ext uri="{BB962C8B-B14F-4D97-AF65-F5344CB8AC3E}">
        <p14:creationId xmlns:p14="http://schemas.microsoft.com/office/powerpoint/2010/main" val="102658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274F67-D409-49FB-9C24-0EACF0736371}" type="slidenum">
              <a:rPr lang="en-US"/>
              <a:pPr/>
              <a:t>‹#›</a:t>
            </a:fld>
            <a:endParaRPr lang="en-US"/>
          </a:p>
        </p:txBody>
      </p:sp>
    </p:spTree>
    <p:extLst>
      <p:ext uri="{BB962C8B-B14F-4D97-AF65-F5344CB8AC3E}">
        <p14:creationId xmlns:p14="http://schemas.microsoft.com/office/powerpoint/2010/main" val="53197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AA2A1A-41B2-41C7-BB9C-48C21EACA708}" type="slidenum">
              <a:rPr lang="en-US"/>
              <a:pPr/>
              <a:t>‹#›</a:t>
            </a:fld>
            <a:endParaRPr lang="en-US"/>
          </a:p>
        </p:txBody>
      </p:sp>
    </p:spTree>
    <p:extLst>
      <p:ext uri="{BB962C8B-B14F-4D97-AF65-F5344CB8AC3E}">
        <p14:creationId xmlns:p14="http://schemas.microsoft.com/office/powerpoint/2010/main" val="415763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4688" y="3746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31825" y="17256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E3CE65C9-E5D7-4BDA-9263-55AC30350C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Comic Sans MS" pitchFamily="66" charset="0"/>
          <a:cs typeface="Times New Roman" pitchFamily="18" charset="0"/>
        </a:defRPr>
      </a:lvl2pPr>
      <a:lvl3pPr algn="ctr" rtl="0" fontAlgn="base">
        <a:spcBef>
          <a:spcPct val="0"/>
        </a:spcBef>
        <a:spcAft>
          <a:spcPct val="0"/>
        </a:spcAft>
        <a:defRPr sz="4400">
          <a:solidFill>
            <a:srgbClr val="FFFF00"/>
          </a:solidFill>
          <a:latin typeface="Comic Sans MS" pitchFamily="66" charset="0"/>
          <a:cs typeface="Times New Roman" pitchFamily="18" charset="0"/>
        </a:defRPr>
      </a:lvl3pPr>
      <a:lvl4pPr algn="ctr" rtl="0" fontAlgn="base">
        <a:spcBef>
          <a:spcPct val="0"/>
        </a:spcBef>
        <a:spcAft>
          <a:spcPct val="0"/>
        </a:spcAft>
        <a:defRPr sz="4400">
          <a:solidFill>
            <a:srgbClr val="FFFF00"/>
          </a:solidFill>
          <a:latin typeface="Comic Sans MS" pitchFamily="66" charset="0"/>
          <a:cs typeface="Times New Roman" pitchFamily="18" charset="0"/>
        </a:defRPr>
      </a:lvl4pPr>
      <a:lvl5pPr algn="ctr" rtl="0" fontAlgn="base">
        <a:spcBef>
          <a:spcPct val="0"/>
        </a:spcBef>
        <a:spcAft>
          <a:spcPct val="0"/>
        </a:spcAft>
        <a:defRPr sz="4400">
          <a:solidFill>
            <a:srgbClr val="FFFF00"/>
          </a:solidFill>
          <a:latin typeface="Comic Sans MS" pitchFamily="66" charset="0"/>
          <a:cs typeface="Times New Roman" pitchFamily="18" charset="0"/>
        </a:defRPr>
      </a:lvl5pPr>
      <a:lvl6pPr marL="457200" algn="ctr" rtl="0" fontAlgn="base">
        <a:spcBef>
          <a:spcPct val="0"/>
        </a:spcBef>
        <a:spcAft>
          <a:spcPct val="0"/>
        </a:spcAft>
        <a:defRPr sz="4400">
          <a:solidFill>
            <a:srgbClr val="FFFF00"/>
          </a:solidFill>
          <a:latin typeface="Comic Sans MS" pitchFamily="66" charset="0"/>
          <a:cs typeface="Times New Roman" pitchFamily="18" charset="0"/>
        </a:defRPr>
      </a:lvl6pPr>
      <a:lvl7pPr marL="914400" algn="ctr" rtl="0" fontAlgn="base">
        <a:spcBef>
          <a:spcPct val="0"/>
        </a:spcBef>
        <a:spcAft>
          <a:spcPct val="0"/>
        </a:spcAft>
        <a:defRPr sz="4400">
          <a:solidFill>
            <a:srgbClr val="FFFF00"/>
          </a:solidFill>
          <a:latin typeface="Comic Sans MS" pitchFamily="66" charset="0"/>
          <a:cs typeface="Times New Roman" pitchFamily="18" charset="0"/>
        </a:defRPr>
      </a:lvl7pPr>
      <a:lvl8pPr marL="1371600" algn="ctr" rtl="0" fontAlgn="base">
        <a:spcBef>
          <a:spcPct val="0"/>
        </a:spcBef>
        <a:spcAft>
          <a:spcPct val="0"/>
        </a:spcAft>
        <a:defRPr sz="4400">
          <a:solidFill>
            <a:srgbClr val="FFFF00"/>
          </a:solidFill>
          <a:latin typeface="Comic Sans MS" pitchFamily="66" charset="0"/>
          <a:cs typeface="Times New Roman" pitchFamily="18" charset="0"/>
        </a:defRPr>
      </a:lvl8pPr>
      <a:lvl9pPr marL="1828800" algn="ctr" rtl="0" fontAlgn="base">
        <a:spcBef>
          <a:spcPct val="0"/>
        </a:spcBef>
        <a:spcAft>
          <a:spcPct val="0"/>
        </a:spcAft>
        <a:defRPr sz="4400">
          <a:solidFill>
            <a:srgbClr val="FFFF00"/>
          </a:solidFill>
          <a:latin typeface="Comic Sans MS" pitchFamily="66" charset="0"/>
          <a:cs typeface="Times New Roman"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cs typeface="+mn-cs"/>
        </a:defRPr>
      </a:lvl2pPr>
      <a:lvl3pPr marL="1143000" indent="-228600" algn="l" rtl="0" fontAlgn="base">
        <a:spcBef>
          <a:spcPct val="20000"/>
        </a:spcBef>
        <a:spcAft>
          <a:spcPct val="0"/>
        </a:spcAft>
        <a:buChar char="•"/>
        <a:defRPr sz="2400">
          <a:solidFill>
            <a:schemeClr val="bg1"/>
          </a:solidFill>
          <a:latin typeface="+mn-lt"/>
          <a:cs typeface="+mn-cs"/>
        </a:defRPr>
      </a:lvl3pPr>
      <a:lvl4pPr marL="1600200" indent="-228600" algn="l" rtl="0" fontAlgn="base">
        <a:spcBef>
          <a:spcPct val="20000"/>
        </a:spcBef>
        <a:spcAft>
          <a:spcPct val="0"/>
        </a:spcAft>
        <a:buChar char="–"/>
        <a:defRPr sz="2000">
          <a:solidFill>
            <a:schemeClr val="bg1"/>
          </a:solidFill>
          <a:latin typeface="+mn-lt"/>
          <a:cs typeface="+mn-cs"/>
        </a:defRPr>
      </a:lvl4pPr>
      <a:lvl5pPr marL="2057400" indent="-228600" algn="l" rtl="0" fontAlgn="base">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76237" y="247650"/>
            <a:ext cx="8391525" cy="2405062"/>
          </a:xfrm>
        </p:spPr>
        <p:txBody>
          <a:bodyPr/>
          <a:lstStyle/>
          <a:p>
            <a:r>
              <a:rPr lang="en-US" sz="4800" dirty="0"/>
              <a:t>Recycle Hydrogen Piping Failure</a:t>
            </a:r>
            <a:endParaRPr lang="en-US" sz="4000" b="1" dirty="0"/>
          </a:p>
        </p:txBody>
      </p:sp>
      <p:sp>
        <p:nvSpPr>
          <p:cNvPr id="3075" name="Rectangle 3"/>
          <p:cNvSpPr>
            <a:spLocks noGrp="1" noChangeArrowheads="1"/>
          </p:cNvSpPr>
          <p:nvPr>
            <p:ph type="subTitle" idx="1"/>
          </p:nvPr>
        </p:nvSpPr>
        <p:spPr>
          <a:xfrm>
            <a:off x="2722110" y="2819808"/>
            <a:ext cx="3533775" cy="494507"/>
          </a:xfrm>
        </p:spPr>
        <p:txBody>
          <a:bodyPr/>
          <a:lstStyle/>
          <a:p>
            <a:pPr>
              <a:lnSpc>
                <a:spcPct val="90000"/>
              </a:lnSpc>
            </a:pPr>
            <a:r>
              <a:rPr lang="en-US" sz="1800" b="1" dirty="0">
                <a:solidFill>
                  <a:srgbClr val="FFFF00"/>
                </a:solidFill>
                <a:latin typeface="Comic Sans MS" pitchFamily="66" charset="0"/>
              </a:rPr>
              <a:t>Joe Koerner</a:t>
            </a:r>
          </a:p>
          <a:p>
            <a:pPr>
              <a:lnSpc>
                <a:spcPct val="90000"/>
              </a:lnSpc>
            </a:pPr>
            <a:endParaRPr lang="en-US" sz="1800" b="1" dirty="0">
              <a:solidFill>
                <a:srgbClr val="FFFF00"/>
              </a:solidFill>
              <a:latin typeface="Comic Sans MS" pitchFamily="66" charset="0"/>
            </a:endParaRPr>
          </a:p>
        </p:txBody>
      </p:sp>
      <p:sp>
        <p:nvSpPr>
          <p:cNvPr id="4" name="TextBox 1">
            <a:extLst>
              <a:ext uri="{FF2B5EF4-FFF2-40B4-BE49-F238E27FC236}">
                <a16:creationId xmlns:a16="http://schemas.microsoft.com/office/drawing/2014/main" id="{E732B0DB-DCAE-4101-8024-BD3C7DA7C8DA}"/>
              </a:ext>
            </a:extLst>
          </p:cNvPr>
          <p:cNvSpPr txBox="1">
            <a:spLocks noChangeArrowheads="1"/>
          </p:cNvSpPr>
          <p:nvPr/>
        </p:nvSpPr>
        <p:spPr bwMode="auto">
          <a:xfrm>
            <a:off x="1057747" y="4023519"/>
            <a:ext cx="7162800" cy="1384300"/>
          </a:xfrm>
          <a:prstGeom prst="rect">
            <a:avLst/>
          </a:prstGeom>
          <a:solidFill>
            <a:schemeClr val="accent6">
              <a:lumMod val="40000"/>
              <a:lumOff val="60000"/>
            </a:schemeClr>
          </a:solidFill>
          <a:ln>
            <a:noFill/>
          </a:ln>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defRPr/>
            </a:pPr>
            <a:r>
              <a:rPr lang="en-US" altLang="en-US" sz="1200" dirty="0">
                <a:latin typeface="Times New Roman" panose="02020603050405020304" pitchFamily="18" charset="0"/>
              </a:rPr>
              <a:t>This information is provided herein is for general informational purposes only.  This presentation addresses statements, discussions, opinions and suggestions that may not apply or may be different depending on the particular situation. When engaged in addressing any of the issues discussed herein, you should consult an expert in this area before proceeding so that your exact issue is addressed properly. The presenter on behalf of himself and Flint Hills Resources, LLC and its affiliates (“FHR”) hereby disclaims any liability whatsoever for the information contained in, and presented with, this presentation.  FHR does not guarantee the accuracy of the data included in this paper and accepts no responsibility for any consequences of their use. </a:t>
            </a:r>
          </a:p>
        </p:txBody>
      </p:sp>
      <p:pic>
        <p:nvPicPr>
          <p:cNvPr id="6" name="Picture 5">
            <a:extLst>
              <a:ext uri="{FF2B5EF4-FFF2-40B4-BE49-F238E27FC236}">
                <a16:creationId xmlns:a16="http://schemas.microsoft.com/office/drawing/2014/main" id="{13C66A6B-972C-4E3A-AFDC-7FFD57A36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840" y="5922962"/>
            <a:ext cx="2541270" cy="7162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73A91D-D019-42A6-BF8F-2C72D57E35CC}"/>
              </a:ext>
            </a:extLst>
          </p:cNvPr>
          <p:cNvSpPr>
            <a:spLocks noGrp="1"/>
          </p:cNvSpPr>
          <p:nvPr>
            <p:ph type="title"/>
          </p:nvPr>
        </p:nvSpPr>
        <p:spPr>
          <a:xfrm>
            <a:off x="674688" y="374650"/>
            <a:ext cx="7772400" cy="1143000"/>
          </a:xfrm>
        </p:spPr>
        <p:txBody>
          <a:bodyPr/>
          <a:lstStyle/>
          <a:p>
            <a:r>
              <a:rPr lang="en-US" sz="3600" dirty="0"/>
              <a:t>Inspection</a:t>
            </a:r>
          </a:p>
        </p:txBody>
      </p:sp>
      <p:sp>
        <p:nvSpPr>
          <p:cNvPr id="5" name="Content Placeholder 2">
            <a:extLst>
              <a:ext uri="{FF2B5EF4-FFF2-40B4-BE49-F238E27FC236}">
                <a16:creationId xmlns:a16="http://schemas.microsoft.com/office/drawing/2014/main" id="{AF29D683-D455-4F70-9F77-47B1A9A8E6DD}"/>
              </a:ext>
            </a:extLst>
          </p:cNvPr>
          <p:cNvSpPr>
            <a:spLocks noGrp="1"/>
          </p:cNvSpPr>
          <p:nvPr>
            <p:ph idx="1"/>
          </p:nvPr>
        </p:nvSpPr>
        <p:spPr>
          <a:xfrm>
            <a:off x="571501" y="1546302"/>
            <a:ext cx="8048624" cy="4460488"/>
          </a:xfrm>
        </p:spPr>
        <p:txBody>
          <a:bodyPr/>
          <a:lstStyle/>
          <a:p>
            <a:r>
              <a:rPr lang="en-US" sz="2800" dirty="0"/>
              <a:t>PAUT of all welds on heater outlet piping</a:t>
            </a:r>
          </a:p>
          <a:p>
            <a:pPr lvl="1"/>
            <a:r>
              <a:rPr lang="en-US" sz="2400" dirty="0">
                <a:ea typeface="+mn-ea"/>
              </a:rPr>
              <a:t>Found 13 others with crack like indications – all were in 12 NPS or larger piping, most at a fitting-to-pipe weld</a:t>
            </a:r>
          </a:p>
          <a:p>
            <a:pPr lvl="1"/>
            <a:r>
              <a:rPr lang="en-US" sz="2400" dirty="0">
                <a:ea typeface="+mn-ea"/>
              </a:rPr>
              <a:t>No crack indications found in 4 NPS pipe</a:t>
            </a:r>
          </a:p>
          <a:p>
            <a:r>
              <a:rPr lang="en-US" sz="2800" dirty="0"/>
              <a:t>PAUT of some welds in hydrocarbon piping from F/E exchangers and reactor outlet piping</a:t>
            </a:r>
          </a:p>
          <a:p>
            <a:pPr lvl="1"/>
            <a:r>
              <a:rPr lang="en-US" sz="2400" dirty="0">
                <a:ea typeface="+mn-ea"/>
              </a:rPr>
              <a:t>No crack indications found</a:t>
            </a:r>
          </a:p>
          <a:p>
            <a:pPr lvl="1"/>
            <a:endParaRPr lang="en-US" sz="2000" dirty="0"/>
          </a:p>
          <a:p>
            <a:pPr lvl="1"/>
            <a:endParaRPr lang="en-US" sz="2000" dirty="0"/>
          </a:p>
          <a:p>
            <a:endParaRPr lang="en-US" sz="2400" dirty="0"/>
          </a:p>
        </p:txBody>
      </p:sp>
    </p:spTree>
    <p:extLst>
      <p:ext uri="{BB962C8B-B14F-4D97-AF65-F5344CB8AC3E}">
        <p14:creationId xmlns:p14="http://schemas.microsoft.com/office/powerpoint/2010/main" val="104634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Conclusions</a:t>
            </a:r>
          </a:p>
        </p:txBody>
      </p:sp>
      <p:sp>
        <p:nvSpPr>
          <p:cNvPr id="3" name="Content Placeholder 2"/>
          <p:cNvSpPr>
            <a:spLocks noGrp="1"/>
          </p:cNvSpPr>
          <p:nvPr>
            <p:ph sz="half" idx="1"/>
          </p:nvPr>
        </p:nvSpPr>
        <p:spPr>
          <a:xfrm>
            <a:off x="623031" y="1435465"/>
            <a:ext cx="7651115" cy="5167557"/>
          </a:xfrm>
        </p:spPr>
        <p:txBody>
          <a:bodyPr/>
          <a:lstStyle/>
          <a:p>
            <a:pPr lvl="1"/>
            <a:endParaRPr lang="en-US" sz="2000" dirty="0"/>
          </a:p>
          <a:p>
            <a:endParaRPr lang="en-US" sz="2400" dirty="0"/>
          </a:p>
        </p:txBody>
      </p:sp>
      <p:sp>
        <p:nvSpPr>
          <p:cNvPr id="4" name="Content Placeholder 3"/>
          <p:cNvSpPr>
            <a:spLocks noGrp="1"/>
          </p:cNvSpPr>
          <p:nvPr>
            <p:ph sz="half" idx="2"/>
          </p:nvPr>
        </p:nvSpPr>
        <p:spPr>
          <a:xfrm>
            <a:off x="623031" y="1517650"/>
            <a:ext cx="7976916" cy="4827732"/>
          </a:xfrm>
        </p:spPr>
        <p:txBody>
          <a:bodyPr/>
          <a:lstStyle/>
          <a:p>
            <a:r>
              <a:rPr lang="en-US" dirty="0"/>
              <a:t>Stress Relaxation Cracking most likely mechanism</a:t>
            </a:r>
          </a:p>
          <a:p>
            <a:pPr lvl="1"/>
            <a:r>
              <a:rPr lang="en-US" dirty="0"/>
              <a:t>Operation over 930°F for ~ 7500 hours (45 weeks)</a:t>
            </a:r>
          </a:p>
          <a:p>
            <a:pPr lvl="1"/>
            <a:r>
              <a:rPr lang="en-US" dirty="0"/>
              <a:t>Hardness &gt;200 HV</a:t>
            </a:r>
          </a:p>
          <a:p>
            <a:pPr lvl="1"/>
            <a:r>
              <a:rPr lang="en-US" dirty="0"/>
              <a:t>Pipe thickness &gt;1/2 in has higher restraint, no PWHT</a:t>
            </a:r>
          </a:p>
          <a:p>
            <a:pPr lvl="1"/>
            <a:r>
              <a:rPr lang="en-US" dirty="0"/>
              <a:t>Intergranular cracking</a:t>
            </a:r>
          </a:p>
          <a:p>
            <a:pPr lvl="1"/>
            <a:r>
              <a:rPr lang="en-US" dirty="0"/>
              <a:t>Numerous cavities on grain boundaries near the cracks</a:t>
            </a:r>
          </a:p>
          <a:p>
            <a:pPr lvl="1"/>
            <a:r>
              <a:rPr lang="en-US" dirty="0"/>
              <a:t>Morphology of cracking doesn’t look like Cl</a:t>
            </a:r>
            <a:r>
              <a:rPr lang="en-US" baseline="30000" dirty="0"/>
              <a:t>- </a:t>
            </a:r>
            <a:r>
              <a:rPr lang="en-US" dirty="0"/>
              <a:t>or PTA SCC</a:t>
            </a:r>
          </a:p>
          <a:p>
            <a:pPr lvl="2"/>
            <a:r>
              <a:rPr lang="en-US" dirty="0"/>
              <a:t>Minimal branching</a:t>
            </a:r>
          </a:p>
          <a:p>
            <a:pPr lvl="2"/>
            <a:r>
              <a:rPr lang="en-US" dirty="0"/>
              <a:t>Unusual for PTA SCC to go through weld metal</a:t>
            </a:r>
          </a:p>
          <a:p>
            <a:pPr lvl="1"/>
            <a:endParaRPr lang="en-US" dirty="0"/>
          </a:p>
          <a:p>
            <a:endParaRPr lang="en-US" dirty="0"/>
          </a:p>
        </p:txBody>
      </p:sp>
    </p:spTree>
    <p:extLst>
      <p:ext uri="{BB962C8B-B14F-4D97-AF65-F5344CB8AC3E}">
        <p14:creationId xmlns:p14="http://schemas.microsoft.com/office/powerpoint/2010/main" val="375019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Repair</a:t>
            </a:r>
          </a:p>
        </p:txBody>
      </p:sp>
      <p:sp>
        <p:nvSpPr>
          <p:cNvPr id="3" name="Content Placeholder 2"/>
          <p:cNvSpPr>
            <a:spLocks noGrp="1"/>
          </p:cNvSpPr>
          <p:nvPr>
            <p:ph sz="half" idx="1"/>
          </p:nvPr>
        </p:nvSpPr>
        <p:spPr>
          <a:xfrm>
            <a:off x="623031" y="1435465"/>
            <a:ext cx="7651115" cy="5167557"/>
          </a:xfrm>
        </p:spPr>
        <p:txBody>
          <a:bodyPr/>
          <a:lstStyle/>
          <a:p>
            <a:pPr lvl="1"/>
            <a:endParaRPr lang="en-US" sz="2000" dirty="0"/>
          </a:p>
          <a:p>
            <a:endParaRPr lang="en-US" sz="2400" dirty="0"/>
          </a:p>
        </p:txBody>
      </p:sp>
      <p:sp>
        <p:nvSpPr>
          <p:cNvPr id="4" name="Content Placeholder 3"/>
          <p:cNvSpPr>
            <a:spLocks noGrp="1"/>
          </p:cNvSpPr>
          <p:nvPr>
            <p:ph sz="half" idx="2"/>
          </p:nvPr>
        </p:nvSpPr>
        <p:spPr>
          <a:xfrm>
            <a:off x="631825" y="2018923"/>
            <a:ext cx="7976916" cy="4037846"/>
          </a:xfrm>
        </p:spPr>
        <p:txBody>
          <a:bodyPr/>
          <a:lstStyle/>
          <a:p>
            <a:r>
              <a:rPr lang="en-US" dirty="0"/>
              <a:t>Ground out all crack-like indications</a:t>
            </a:r>
          </a:p>
          <a:p>
            <a:r>
              <a:rPr lang="en-US" dirty="0"/>
              <a:t>Some fittings replaced</a:t>
            </a:r>
          </a:p>
          <a:p>
            <a:r>
              <a:rPr lang="en-US" dirty="0"/>
              <a:t>Old piping was subjected to 1800°F low temperature anneal for 4 </a:t>
            </a:r>
            <a:r>
              <a:rPr lang="en-US" dirty="0" err="1"/>
              <a:t>hrs</a:t>
            </a:r>
            <a:endParaRPr lang="en-US" dirty="0"/>
          </a:p>
          <a:p>
            <a:r>
              <a:rPr lang="en-US" dirty="0"/>
              <a:t>Repair welds then had a 1650°F PWHT for 1.5 </a:t>
            </a:r>
            <a:r>
              <a:rPr lang="en-US" dirty="0" err="1"/>
              <a:t>hrs</a:t>
            </a:r>
            <a:r>
              <a:rPr lang="en-US" dirty="0"/>
              <a:t> as recommended in API 942-B</a:t>
            </a:r>
          </a:p>
          <a:p>
            <a:r>
              <a:rPr lang="en-US" dirty="0"/>
              <a:t>Planned piping replacement in 2021 - 347SS with PWHT and IOW at 900°F</a:t>
            </a:r>
          </a:p>
        </p:txBody>
      </p:sp>
    </p:spTree>
    <p:extLst>
      <p:ext uri="{BB962C8B-B14F-4D97-AF65-F5344CB8AC3E}">
        <p14:creationId xmlns:p14="http://schemas.microsoft.com/office/powerpoint/2010/main" val="202546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31" y="339831"/>
            <a:ext cx="7772400" cy="674254"/>
          </a:xfrm>
        </p:spPr>
        <p:txBody>
          <a:bodyPr/>
          <a:lstStyle/>
          <a:p>
            <a:r>
              <a:rPr lang="en-US" sz="3600" dirty="0"/>
              <a:t>Key Learnings</a:t>
            </a:r>
          </a:p>
        </p:txBody>
      </p:sp>
      <p:sp>
        <p:nvSpPr>
          <p:cNvPr id="3" name="Content Placeholder 2"/>
          <p:cNvSpPr>
            <a:spLocks noGrp="1"/>
          </p:cNvSpPr>
          <p:nvPr>
            <p:ph sz="half" idx="1"/>
          </p:nvPr>
        </p:nvSpPr>
        <p:spPr>
          <a:xfrm>
            <a:off x="623031" y="1435465"/>
            <a:ext cx="7651115" cy="5167557"/>
          </a:xfrm>
        </p:spPr>
        <p:txBody>
          <a:bodyPr/>
          <a:lstStyle/>
          <a:p>
            <a:pPr lvl="1"/>
            <a:endParaRPr lang="en-US" sz="2000" dirty="0"/>
          </a:p>
          <a:p>
            <a:endParaRPr lang="en-US" sz="2400" dirty="0"/>
          </a:p>
        </p:txBody>
      </p:sp>
      <p:sp>
        <p:nvSpPr>
          <p:cNvPr id="4" name="Content Placeholder 3"/>
          <p:cNvSpPr>
            <a:spLocks noGrp="1"/>
          </p:cNvSpPr>
          <p:nvPr>
            <p:ph sz="half" idx="2"/>
          </p:nvPr>
        </p:nvSpPr>
        <p:spPr>
          <a:xfrm>
            <a:off x="623031" y="1166484"/>
            <a:ext cx="7976916" cy="5349770"/>
          </a:xfrm>
        </p:spPr>
        <p:txBody>
          <a:bodyPr/>
          <a:lstStyle/>
          <a:p>
            <a:r>
              <a:rPr lang="en-US" dirty="0"/>
              <a:t>CCD did not capture SRC as potential DM because average operating temperature was used (814°F)</a:t>
            </a:r>
          </a:p>
          <a:p>
            <a:pPr lvl="1"/>
            <a:r>
              <a:rPr lang="en-US" sz="2000" dirty="0"/>
              <a:t>SOR &amp; EOR conditions especially important to characterize hydrotreater operation</a:t>
            </a:r>
          </a:p>
          <a:p>
            <a:pPr lvl="1"/>
            <a:r>
              <a:rPr lang="en-US" sz="2000" dirty="0"/>
              <a:t>Need to consider operating limits as range of unit operation</a:t>
            </a:r>
          </a:p>
          <a:p>
            <a:pPr lvl="1"/>
            <a:r>
              <a:rPr lang="en-US" sz="2000" dirty="0"/>
              <a:t>Need IOW’s to prevent drift into area with new DM’s </a:t>
            </a:r>
          </a:p>
          <a:p>
            <a:r>
              <a:rPr lang="en-US" dirty="0"/>
              <a:t>Discovered that our past PTA SCC mitigation wasn’t as good as we thought</a:t>
            </a:r>
          </a:p>
          <a:p>
            <a:pPr lvl="1"/>
            <a:r>
              <a:rPr lang="en-US" sz="2000" dirty="0"/>
              <a:t>Look back at PI at top of reactor suggests we may not have always had positive N2 pressure (operations monitor local gauge at grade)</a:t>
            </a:r>
          </a:p>
          <a:p>
            <a:pPr lvl="1"/>
            <a:r>
              <a:rPr lang="en-US" sz="2000" dirty="0"/>
              <a:t>Opportunity to use wireless pressure transmitters for constant monitoring</a:t>
            </a:r>
          </a:p>
        </p:txBody>
      </p:sp>
    </p:spTree>
    <p:extLst>
      <p:ext uri="{BB962C8B-B14F-4D97-AF65-F5344CB8AC3E}">
        <p14:creationId xmlns:p14="http://schemas.microsoft.com/office/powerpoint/2010/main" val="352284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88" y="1801090"/>
            <a:ext cx="7772400" cy="2669309"/>
          </a:xfrm>
        </p:spPr>
        <p:txBody>
          <a:bodyPr/>
          <a:lstStyle/>
          <a:p>
            <a:r>
              <a:rPr lang="en-US" sz="4000" dirty="0"/>
              <a:t>Thank You</a:t>
            </a:r>
            <a:br>
              <a:rPr lang="en-US" sz="4000" dirty="0"/>
            </a:br>
            <a:br>
              <a:rPr lang="en-US" sz="4000" dirty="0"/>
            </a:br>
            <a:br>
              <a:rPr lang="en-US" sz="4000" dirty="0"/>
            </a:br>
            <a:r>
              <a:rPr lang="en-US" sz="4000" dirty="0"/>
              <a:t>Questions?</a:t>
            </a:r>
          </a:p>
        </p:txBody>
      </p:sp>
    </p:spTree>
    <p:extLst>
      <p:ext uri="{BB962C8B-B14F-4D97-AF65-F5344CB8AC3E}">
        <p14:creationId xmlns:p14="http://schemas.microsoft.com/office/powerpoint/2010/main" val="102715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Distillate Hydrotreater Recycle H2</a:t>
            </a:r>
          </a:p>
        </p:txBody>
      </p:sp>
      <p:sp>
        <p:nvSpPr>
          <p:cNvPr id="3" name="Content Placeholder 2"/>
          <p:cNvSpPr>
            <a:spLocks noGrp="1"/>
          </p:cNvSpPr>
          <p:nvPr>
            <p:ph idx="1"/>
          </p:nvPr>
        </p:nvSpPr>
        <p:spPr/>
        <p:txBody>
          <a:bodyPr/>
          <a:lstStyle/>
          <a:p>
            <a:r>
              <a:rPr lang="en-US" sz="2800" dirty="0"/>
              <a:t>Outlet piping from hydrogen only heater</a:t>
            </a:r>
          </a:p>
          <a:p>
            <a:r>
              <a:rPr lang="en-US" sz="2800" dirty="0"/>
              <a:t>Constructed of 347SS, 1992 vintage</a:t>
            </a:r>
          </a:p>
          <a:p>
            <a:pPr lvl="1"/>
            <a:r>
              <a:rPr lang="en-US" sz="2400" dirty="0"/>
              <a:t>4 NPS, sch 80 (0.337 in) &amp; 12 NPS, sch 100 (0.844 in)</a:t>
            </a:r>
          </a:p>
          <a:p>
            <a:pPr lvl="1"/>
            <a:r>
              <a:rPr lang="en-US" sz="2400" dirty="0"/>
              <a:t>Long seams were solution annealed per A312</a:t>
            </a:r>
          </a:p>
          <a:p>
            <a:pPr lvl="1"/>
            <a:r>
              <a:rPr lang="en-US" sz="2400" dirty="0"/>
              <a:t>All other welds (circs, o-lets, etc.) were not </a:t>
            </a:r>
            <a:r>
              <a:rPr lang="en-US" sz="2400" dirty="0" err="1"/>
              <a:t>PWHT’d</a:t>
            </a:r>
            <a:endParaRPr lang="en-US" sz="2400" dirty="0"/>
          </a:p>
          <a:p>
            <a:r>
              <a:rPr lang="en-US" sz="2800" dirty="0"/>
              <a:t>Hot recycle H2 mixes with preheated hydrocarbon feed upstream of reactor</a:t>
            </a:r>
          </a:p>
          <a:p>
            <a:pPr lvl="1"/>
            <a:r>
              <a:rPr lang="en-US" sz="2400" dirty="0"/>
              <a:t>Hydrogen at 650-950°F – used to control reactor inlet temperature</a:t>
            </a:r>
          </a:p>
          <a:p>
            <a:endParaRPr lang="en-US" sz="2400" dirty="0"/>
          </a:p>
        </p:txBody>
      </p:sp>
    </p:spTree>
    <p:extLst>
      <p:ext uri="{BB962C8B-B14F-4D97-AF65-F5344CB8AC3E}">
        <p14:creationId xmlns:p14="http://schemas.microsoft.com/office/powerpoint/2010/main" val="373187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FC64EC-8F02-4B85-9494-386A8FCF8A7E}"/>
              </a:ext>
            </a:extLst>
          </p:cNvPr>
          <p:cNvPicPr>
            <a:picLocks noChangeAspect="1"/>
          </p:cNvPicPr>
          <p:nvPr/>
        </p:nvPicPr>
        <p:blipFill>
          <a:blip r:embed="rId2"/>
          <a:stretch>
            <a:fillRect/>
          </a:stretch>
        </p:blipFill>
        <p:spPr>
          <a:xfrm>
            <a:off x="614362" y="1095375"/>
            <a:ext cx="7915275" cy="4667250"/>
          </a:xfrm>
          <a:prstGeom prst="rect">
            <a:avLst/>
          </a:prstGeom>
        </p:spPr>
      </p:pic>
    </p:spTree>
    <p:extLst>
      <p:ext uri="{BB962C8B-B14F-4D97-AF65-F5344CB8AC3E}">
        <p14:creationId xmlns:p14="http://schemas.microsoft.com/office/powerpoint/2010/main" val="293151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12725"/>
            <a:ext cx="7772400" cy="951056"/>
          </a:xfrm>
        </p:spPr>
        <p:txBody>
          <a:bodyPr/>
          <a:lstStyle/>
          <a:p>
            <a:r>
              <a:rPr lang="en-US" sz="3600" dirty="0"/>
              <a:t>Failure</a:t>
            </a:r>
          </a:p>
        </p:txBody>
      </p:sp>
      <p:sp>
        <p:nvSpPr>
          <p:cNvPr id="3" name="Content Placeholder 2"/>
          <p:cNvSpPr>
            <a:spLocks noGrp="1"/>
          </p:cNvSpPr>
          <p:nvPr>
            <p:ph idx="1"/>
          </p:nvPr>
        </p:nvSpPr>
        <p:spPr>
          <a:xfrm>
            <a:off x="547688" y="1071417"/>
            <a:ext cx="8048624" cy="5403273"/>
          </a:xfrm>
        </p:spPr>
        <p:txBody>
          <a:bodyPr/>
          <a:lstStyle/>
          <a:p>
            <a:r>
              <a:rPr lang="en-US" sz="2800" dirty="0"/>
              <a:t>Small leak observed near elbow on piping expansion loop;  controlled unit shutdown; no injuries or secondary damage</a:t>
            </a:r>
          </a:p>
          <a:p>
            <a:r>
              <a:rPr lang="en-US" sz="2800" dirty="0"/>
              <a:t>Inspection found through wall crack at 12 NPS (0.84” wall) elbow-to-pipe butt weld</a:t>
            </a:r>
          </a:p>
          <a:p>
            <a:r>
              <a:rPr lang="en-US" sz="2800" dirty="0"/>
              <a:t>Weld cut out for metallography </a:t>
            </a:r>
          </a:p>
          <a:p>
            <a:pPr lvl="1"/>
            <a:r>
              <a:rPr lang="en-US" sz="2400" dirty="0"/>
              <a:t>Cracking was from ID to OD</a:t>
            </a:r>
          </a:p>
          <a:p>
            <a:pPr lvl="1"/>
            <a:r>
              <a:rPr lang="en-US" sz="2400" dirty="0"/>
              <a:t>Cracking was intergranular and traveled in HAZ and WM</a:t>
            </a:r>
          </a:p>
          <a:p>
            <a:pPr lvl="1"/>
            <a:r>
              <a:rPr lang="en-US" sz="2400" dirty="0"/>
              <a:t>HAZ was highly sensitized; BM away from weld not sensitized</a:t>
            </a:r>
          </a:p>
          <a:p>
            <a:pPr lvl="1"/>
            <a:r>
              <a:rPr lang="en-US" sz="2400" dirty="0"/>
              <a:t>Hardness of BM, HAZ, WM:  200-300 HV</a:t>
            </a:r>
          </a:p>
          <a:p>
            <a:pPr lvl="1"/>
            <a:r>
              <a:rPr lang="en-US" sz="2400" dirty="0"/>
              <a:t>Grain size 3-7</a:t>
            </a:r>
          </a:p>
          <a:p>
            <a:pPr marL="0" indent="0">
              <a:buNone/>
            </a:pPr>
            <a:endParaRPr lang="en-US" sz="2400" dirty="0"/>
          </a:p>
          <a:p>
            <a:pPr lvl="1"/>
            <a:endParaRPr lang="en-US" sz="2000" dirty="0"/>
          </a:p>
          <a:p>
            <a:pPr lvl="1"/>
            <a:endParaRPr lang="en-US" sz="2000" dirty="0"/>
          </a:p>
          <a:p>
            <a:endParaRPr lang="en-US" sz="2400" dirty="0"/>
          </a:p>
        </p:txBody>
      </p:sp>
    </p:spTree>
    <p:extLst>
      <p:ext uri="{BB962C8B-B14F-4D97-AF65-F5344CB8AC3E}">
        <p14:creationId xmlns:p14="http://schemas.microsoft.com/office/powerpoint/2010/main" val="155963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43995-EFDE-4788-94FB-E2CE2B9C49F7}"/>
              </a:ext>
            </a:extLst>
          </p:cNvPr>
          <p:cNvPicPr>
            <a:picLocks noChangeAspect="1"/>
          </p:cNvPicPr>
          <p:nvPr/>
        </p:nvPicPr>
        <p:blipFill>
          <a:blip r:embed="rId2"/>
          <a:stretch>
            <a:fillRect/>
          </a:stretch>
        </p:blipFill>
        <p:spPr>
          <a:xfrm>
            <a:off x="618605" y="1114349"/>
            <a:ext cx="8201362" cy="5488673"/>
          </a:xfrm>
          <a:prstGeom prst="rect">
            <a:avLst/>
          </a:prstGeom>
        </p:spPr>
      </p:pic>
      <p:sp>
        <p:nvSpPr>
          <p:cNvPr id="2" name="Title 1"/>
          <p:cNvSpPr>
            <a:spLocks noGrp="1"/>
          </p:cNvSpPr>
          <p:nvPr>
            <p:ph type="title"/>
          </p:nvPr>
        </p:nvSpPr>
        <p:spPr>
          <a:xfrm>
            <a:off x="752995" y="215085"/>
            <a:ext cx="7772400" cy="1143000"/>
          </a:xfrm>
        </p:spPr>
        <p:txBody>
          <a:bodyPr/>
          <a:lstStyle/>
          <a:p>
            <a:r>
              <a:rPr lang="en-US" sz="3600" dirty="0"/>
              <a:t>Leak Location</a:t>
            </a:r>
          </a:p>
        </p:txBody>
      </p:sp>
      <p:sp>
        <p:nvSpPr>
          <p:cNvPr id="3" name="Content Placeholder 2"/>
          <p:cNvSpPr>
            <a:spLocks noGrp="1"/>
          </p:cNvSpPr>
          <p:nvPr>
            <p:ph sz="half" idx="1"/>
          </p:nvPr>
        </p:nvSpPr>
        <p:spPr>
          <a:xfrm>
            <a:off x="623031" y="1435465"/>
            <a:ext cx="7651115" cy="5167557"/>
          </a:xfrm>
        </p:spPr>
        <p:txBody>
          <a:bodyPr/>
          <a:lstStyle/>
          <a:p>
            <a:pPr lvl="1"/>
            <a:endParaRPr lang="en-US" sz="2000" dirty="0"/>
          </a:p>
          <a:p>
            <a:endParaRPr lang="en-US" sz="2400" dirty="0"/>
          </a:p>
        </p:txBody>
      </p:sp>
      <p:sp>
        <p:nvSpPr>
          <p:cNvPr id="5" name="Oval 4">
            <a:extLst>
              <a:ext uri="{FF2B5EF4-FFF2-40B4-BE49-F238E27FC236}">
                <a16:creationId xmlns:a16="http://schemas.microsoft.com/office/drawing/2014/main" id="{CD788700-1FF0-4E7B-A5EF-67883D448376}"/>
              </a:ext>
            </a:extLst>
          </p:cNvPr>
          <p:cNvSpPr/>
          <p:nvPr/>
        </p:nvSpPr>
        <p:spPr bwMode="auto">
          <a:xfrm>
            <a:off x="3430035" y="3871461"/>
            <a:ext cx="199856" cy="153888"/>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Impact" pitchFamily="34" charset="0"/>
              <a:cs typeface="Times New Roman" pitchFamily="18" charset="0"/>
            </a:endParaRPr>
          </a:p>
        </p:txBody>
      </p:sp>
      <p:sp>
        <p:nvSpPr>
          <p:cNvPr id="6" name="TextBox 5">
            <a:extLst>
              <a:ext uri="{FF2B5EF4-FFF2-40B4-BE49-F238E27FC236}">
                <a16:creationId xmlns:a16="http://schemas.microsoft.com/office/drawing/2014/main" id="{CBB32EC9-545B-4CD1-9645-33B8D2FA9516}"/>
              </a:ext>
            </a:extLst>
          </p:cNvPr>
          <p:cNvSpPr txBox="1"/>
          <p:nvPr/>
        </p:nvSpPr>
        <p:spPr>
          <a:xfrm>
            <a:off x="2660074" y="3717572"/>
            <a:ext cx="1376218" cy="307777"/>
          </a:xfrm>
          <a:prstGeom prst="rect">
            <a:avLst/>
          </a:prstGeom>
          <a:noFill/>
        </p:spPr>
        <p:txBody>
          <a:bodyPr wrap="square" rtlCol="0">
            <a:spAutoFit/>
          </a:bodyPr>
          <a:lstStyle/>
          <a:p>
            <a:r>
              <a:rPr lang="en-US" sz="1400" dirty="0">
                <a:solidFill>
                  <a:srgbClr val="FF0000"/>
                </a:solidFill>
                <a:latin typeface="+mn-lt"/>
              </a:rPr>
              <a:t>Failure</a:t>
            </a:r>
          </a:p>
        </p:txBody>
      </p:sp>
    </p:spTree>
    <p:extLst>
      <p:ext uri="{BB962C8B-B14F-4D97-AF65-F5344CB8AC3E}">
        <p14:creationId xmlns:p14="http://schemas.microsoft.com/office/powerpoint/2010/main" val="35284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C78327-F229-4E28-A241-B69F32F48E0E}"/>
              </a:ext>
            </a:extLst>
          </p:cNvPr>
          <p:cNvPicPr>
            <a:picLocks noChangeAspect="1"/>
          </p:cNvPicPr>
          <p:nvPr/>
        </p:nvPicPr>
        <p:blipFill>
          <a:blip r:embed="rId2"/>
          <a:stretch>
            <a:fillRect/>
          </a:stretch>
        </p:blipFill>
        <p:spPr>
          <a:xfrm>
            <a:off x="116320" y="150958"/>
            <a:ext cx="4455680" cy="4596534"/>
          </a:xfrm>
          <a:prstGeom prst="rect">
            <a:avLst/>
          </a:prstGeom>
        </p:spPr>
      </p:pic>
      <p:pic>
        <p:nvPicPr>
          <p:cNvPr id="7" name="Picture 6">
            <a:extLst>
              <a:ext uri="{FF2B5EF4-FFF2-40B4-BE49-F238E27FC236}">
                <a16:creationId xmlns:a16="http://schemas.microsoft.com/office/drawing/2014/main" id="{23282494-AD88-4B54-9B11-C6D1629A2878}"/>
              </a:ext>
            </a:extLst>
          </p:cNvPr>
          <p:cNvPicPr>
            <a:picLocks noChangeAspect="1"/>
          </p:cNvPicPr>
          <p:nvPr/>
        </p:nvPicPr>
        <p:blipFill>
          <a:blip r:embed="rId3"/>
          <a:stretch>
            <a:fillRect/>
          </a:stretch>
        </p:blipFill>
        <p:spPr>
          <a:xfrm>
            <a:off x="4433454" y="2970211"/>
            <a:ext cx="4594225" cy="3477249"/>
          </a:xfrm>
          <a:prstGeom prst="rect">
            <a:avLst/>
          </a:prstGeom>
        </p:spPr>
      </p:pic>
    </p:spTree>
    <p:extLst>
      <p:ext uri="{BB962C8B-B14F-4D97-AF65-F5344CB8AC3E}">
        <p14:creationId xmlns:p14="http://schemas.microsoft.com/office/powerpoint/2010/main" val="355165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6FC50-B316-4EC9-94D4-CF4A8F841946}"/>
              </a:ext>
            </a:extLst>
          </p:cNvPr>
          <p:cNvPicPr>
            <a:picLocks noChangeAspect="1"/>
          </p:cNvPicPr>
          <p:nvPr/>
        </p:nvPicPr>
        <p:blipFill>
          <a:blip r:embed="rId2"/>
          <a:stretch>
            <a:fillRect/>
          </a:stretch>
        </p:blipFill>
        <p:spPr>
          <a:xfrm>
            <a:off x="4572000" y="126440"/>
            <a:ext cx="4165425" cy="3108977"/>
          </a:xfrm>
          <a:prstGeom prst="rect">
            <a:avLst/>
          </a:prstGeom>
        </p:spPr>
      </p:pic>
      <p:pic>
        <p:nvPicPr>
          <p:cNvPr id="5" name="Picture 4">
            <a:extLst>
              <a:ext uri="{FF2B5EF4-FFF2-40B4-BE49-F238E27FC236}">
                <a16:creationId xmlns:a16="http://schemas.microsoft.com/office/drawing/2014/main" id="{278A3CAC-304B-4DE5-A412-102EE0FFFCB2}"/>
              </a:ext>
            </a:extLst>
          </p:cNvPr>
          <p:cNvPicPr>
            <a:picLocks noChangeAspect="1"/>
          </p:cNvPicPr>
          <p:nvPr/>
        </p:nvPicPr>
        <p:blipFill>
          <a:blip r:embed="rId3"/>
          <a:stretch>
            <a:fillRect/>
          </a:stretch>
        </p:blipFill>
        <p:spPr>
          <a:xfrm>
            <a:off x="140275" y="3448074"/>
            <a:ext cx="4231266" cy="3218295"/>
          </a:xfrm>
          <a:prstGeom prst="rect">
            <a:avLst/>
          </a:prstGeom>
        </p:spPr>
      </p:pic>
      <p:pic>
        <p:nvPicPr>
          <p:cNvPr id="6" name="Picture 5">
            <a:extLst>
              <a:ext uri="{FF2B5EF4-FFF2-40B4-BE49-F238E27FC236}">
                <a16:creationId xmlns:a16="http://schemas.microsoft.com/office/drawing/2014/main" id="{D17BFF6D-237F-4A85-B650-C2C3F6CBCCA1}"/>
              </a:ext>
            </a:extLst>
          </p:cNvPr>
          <p:cNvPicPr>
            <a:picLocks noChangeAspect="1"/>
          </p:cNvPicPr>
          <p:nvPr/>
        </p:nvPicPr>
        <p:blipFill>
          <a:blip r:embed="rId4"/>
          <a:stretch>
            <a:fillRect/>
          </a:stretch>
        </p:blipFill>
        <p:spPr>
          <a:xfrm>
            <a:off x="174046" y="112764"/>
            <a:ext cx="4163725" cy="3297163"/>
          </a:xfrm>
          <a:prstGeom prst="rect">
            <a:avLst/>
          </a:prstGeom>
        </p:spPr>
      </p:pic>
      <p:pic>
        <p:nvPicPr>
          <p:cNvPr id="7" name="Picture 6">
            <a:extLst>
              <a:ext uri="{FF2B5EF4-FFF2-40B4-BE49-F238E27FC236}">
                <a16:creationId xmlns:a16="http://schemas.microsoft.com/office/drawing/2014/main" id="{5BBFF333-7157-4C8A-B3F0-85285B04FDE6}"/>
              </a:ext>
            </a:extLst>
          </p:cNvPr>
          <p:cNvPicPr>
            <a:picLocks noChangeAspect="1"/>
          </p:cNvPicPr>
          <p:nvPr/>
        </p:nvPicPr>
        <p:blipFill>
          <a:blip r:embed="rId5"/>
          <a:stretch>
            <a:fillRect/>
          </a:stretch>
        </p:blipFill>
        <p:spPr>
          <a:xfrm>
            <a:off x="4539079" y="3353734"/>
            <a:ext cx="4231266" cy="3377826"/>
          </a:xfrm>
          <a:prstGeom prst="rect">
            <a:avLst/>
          </a:prstGeom>
        </p:spPr>
      </p:pic>
    </p:spTree>
    <p:extLst>
      <p:ext uri="{BB962C8B-B14F-4D97-AF65-F5344CB8AC3E}">
        <p14:creationId xmlns:p14="http://schemas.microsoft.com/office/powerpoint/2010/main" val="217708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0FD5E2-BB0F-49C6-92E2-18FD9168111D}"/>
              </a:ext>
            </a:extLst>
          </p:cNvPr>
          <p:cNvPicPr>
            <a:picLocks noChangeAspect="1"/>
          </p:cNvPicPr>
          <p:nvPr/>
        </p:nvPicPr>
        <p:blipFill>
          <a:blip r:embed="rId2"/>
          <a:stretch>
            <a:fillRect/>
          </a:stretch>
        </p:blipFill>
        <p:spPr>
          <a:xfrm>
            <a:off x="2371725" y="288059"/>
            <a:ext cx="4010602" cy="3446373"/>
          </a:xfrm>
          <a:prstGeom prst="rect">
            <a:avLst/>
          </a:prstGeom>
        </p:spPr>
      </p:pic>
      <p:pic>
        <p:nvPicPr>
          <p:cNvPr id="5" name="Picture 4">
            <a:extLst>
              <a:ext uri="{FF2B5EF4-FFF2-40B4-BE49-F238E27FC236}">
                <a16:creationId xmlns:a16="http://schemas.microsoft.com/office/drawing/2014/main" id="{6BCA1476-D00D-4D5E-8CF8-899817CF7AA4}"/>
              </a:ext>
            </a:extLst>
          </p:cNvPr>
          <p:cNvPicPr>
            <a:picLocks noChangeAspect="1"/>
          </p:cNvPicPr>
          <p:nvPr/>
        </p:nvPicPr>
        <p:blipFill>
          <a:blip r:embed="rId3"/>
          <a:stretch>
            <a:fillRect/>
          </a:stretch>
        </p:blipFill>
        <p:spPr>
          <a:xfrm>
            <a:off x="1583459" y="3848388"/>
            <a:ext cx="5829300" cy="2800350"/>
          </a:xfrm>
          <a:prstGeom prst="rect">
            <a:avLst/>
          </a:prstGeom>
        </p:spPr>
      </p:pic>
    </p:spTree>
    <p:extLst>
      <p:ext uri="{BB962C8B-B14F-4D97-AF65-F5344CB8AC3E}">
        <p14:creationId xmlns:p14="http://schemas.microsoft.com/office/powerpoint/2010/main" val="156483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6292E9-41EF-4A0E-884C-0FDB9B2589CB}"/>
              </a:ext>
            </a:extLst>
          </p:cNvPr>
          <p:cNvPicPr>
            <a:picLocks noChangeAspect="1"/>
          </p:cNvPicPr>
          <p:nvPr/>
        </p:nvPicPr>
        <p:blipFill>
          <a:blip r:embed="rId2"/>
          <a:stretch>
            <a:fillRect/>
          </a:stretch>
        </p:blipFill>
        <p:spPr>
          <a:xfrm>
            <a:off x="197814" y="2734735"/>
            <a:ext cx="8748371" cy="3748615"/>
          </a:xfrm>
          <a:prstGeom prst="rect">
            <a:avLst/>
          </a:prstGeom>
        </p:spPr>
      </p:pic>
      <p:sp>
        <p:nvSpPr>
          <p:cNvPr id="5" name="Title 1">
            <a:extLst>
              <a:ext uri="{FF2B5EF4-FFF2-40B4-BE49-F238E27FC236}">
                <a16:creationId xmlns:a16="http://schemas.microsoft.com/office/drawing/2014/main" id="{F7CE3078-4A7E-4762-B892-63B905D317B1}"/>
              </a:ext>
            </a:extLst>
          </p:cNvPr>
          <p:cNvSpPr>
            <a:spLocks noGrp="1"/>
          </p:cNvSpPr>
          <p:nvPr>
            <p:ph type="title"/>
          </p:nvPr>
        </p:nvSpPr>
        <p:spPr>
          <a:xfrm>
            <a:off x="674688" y="374650"/>
            <a:ext cx="7772400" cy="835314"/>
          </a:xfrm>
        </p:spPr>
        <p:txBody>
          <a:bodyPr/>
          <a:lstStyle/>
          <a:p>
            <a:r>
              <a:rPr lang="en-US" sz="3600" dirty="0"/>
              <a:t>Heater Outlet Temperature</a:t>
            </a:r>
          </a:p>
        </p:txBody>
      </p:sp>
      <p:sp>
        <p:nvSpPr>
          <p:cNvPr id="6" name="Content Placeholder 3">
            <a:extLst>
              <a:ext uri="{FF2B5EF4-FFF2-40B4-BE49-F238E27FC236}">
                <a16:creationId xmlns:a16="http://schemas.microsoft.com/office/drawing/2014/main" id="{AD5D5BA9-5745-46BB-808F-ABA46C2AA3AF}"/>
              </a:ext>
            </a:extLst>
          </p:cNvPr>
          <p:cNvSpPr txBox="1">
            <a:spLocks/>
          </p:cNvSpPr>
          <p:nvPr/>
        </p:nvSpPr>
        <p:spPr>
          <a:xfrm>
            <a:off x="623031" y="1209964"/>
            <a:ext cx="7976916" cy="1450686"/>
          </a:xfrm>
          <a:prstGeom prst="rect">
            <a:avLst/>
          </a:prstGeom>
        </p:spPr>
        <p:txBody>
          <a:bodyPr/>
          <a:lst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cs typeface="+mn-cs"/>
              </a:defRPr>
            </a:lvl2pPr>
            <a:lvl3pPr marL="1143000" indent="-228600" algn="l" rtl="0" fontAlgn="base">
              <a:spcBef>
                <a:spcPct val="20000"/>
              </a:spcBef>
              <a:spcAft>
                <a:spcPct val="0"/>
              </a:spcAft>
              <a:buChar char="•"/>
              <a:defRPr sz="2400">
                <a:solidFill>
                  <a:schemeClr val="bg1"/>
                </a:solidFill>
                <a:latin typeface="+mn-lt"/>
                <a:cs typeface="+mn-cs"/>
              </a:defRPr>
            </a:lvl3pPr>
            <a:lvl4pPr marL="1600200" indent="-228600" algn="l" rtl="0" fontAlgn="base">
              <a:spcBef>
                <a:spcPct val="20000"/>
              </a:spcBef>
              <a:spcAft>
                <a:spcPct val="0"/>
              </a:spcAft>
              <a:buChar char="–"/>
              <a:defRPr sz="2000">
                <a:solidFill>
                  <a:schemeClr val="bg1"/>
                </a:solidFill>
                <a:latin typeface="+mn-lt"/>
                <a:cs typeface="+mn-cs"/>
              </a:defRPr>
            </a:lvl4pPr>
            <a:lvl5pPr marL="2057400" indent="-228600" algn="l" rtl="0" fontAlgn="base">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r>
              <a:rPr lang="en-US" sz="2800" kern="0" dirty="0"/>
              <a:t>Increasing in 2006 due to ULSD requirements</a:t>
            </a:r>
          </a:p>
          <a:p>
            <a:r>
              <a:rPr lang="en-US" sz="2800" kern="0" dirty="0"/>
              <a:t>Didn’t run sustained temps over 900F until 2010</a:t>
            </a:r>
          </a:p>
          <a:p>
            <a:pPr marL="0" indent="0">
              <a:buFontTx/>
              <a:buNone/>
            </a:pPr>
            <a:endParaRPr lang="en-US" kern="0" dirty="0"/>
          </a:p>
          <a:p>
            <a:endParaRPr lang="en-US" kern="0" dirty="0"/>
          </a:p>
        </p:txBody>
      </p:sp>
    </p:spTree>
    <p:extLst>
      <p:ext uri="{BB962C8B-B14F-4D97-AF65-F5344CB8AC3E}">
        <p14:creationId xmlns:p14="http://schemas.microsoft.com/office/powerpoint/2010/main" val="414407081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Impact"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Impact"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29878</TotalTime>
  <Words>598</Words>
  <Application>Microsoft Office PowerPoint</Application>
  <PresentationFormat>On-screen Show (4:3)</PresentationFormat>
  <Paragraphs>60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Comic Sans MS</vt:lpstr>
      <vt:lpstr>Impact</vt:lpstr>
      <vt:lpstr>Times New Roman</vt:lpstr>
      <vt:lpstr>Default Design</vt:lpstr>
      <vt:lpstr>Recycle Hydrogen Piping Failure</vt:lpstr>
      <vt:lpstr>Distillate Hydrotreater Recycle H2</vt:lpstr>
      <vt:lpstr>PowerPoint Presentation</vt:lpstr>
      <vt:lpstr>Failure</vt:lpstr>
      <vt:lpstr>Leak Location</vt:lpstr>
      <vt:lpstr>PowerPoint Presentation</vt:lpstr>
      <vt:lpstr>PowerPoint Presentation</vt:lpstr>
      <vt:lpstr>PowerPoint Presentation</vt:lpstr>
      <vt:lpstr>Heater Outlet Temperature</vt:lpstr>
      <vt:lpstr>Inspection</vt:lpstr>
      <vt:lpstr>Conclusions</vt:lpstr>
      <vt:lpstr>Repair</vt:lpstr>
      <vt:lpstr>Key Learnings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against PTA SCC</dc:title>
  <dc:creator>Joe Koerner</dc:creator>
  <cp:lastModifiedBy>Koerner, Joe A</cp:lastModifiedBy>
  <cp:revision>262</cp:revision>
  <cp:lastPrinted>2013-09-20T21:48:47Z</cp:lastPrinted>
  <dcterms:created xsi:type="dcterms:W3CDTF">2004-03-29T14:13:10Z</dcterms:created>
  <dcterms:modified xsi:type="dcterms:W3CDTF">2021-01-27T20:29:51Z</dcterms:modified>
</cp:coreProperties>
</file>